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  <p:sldMasterId id="2147483691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5" r:id="rId7"/>
    <p:sldId id="274" r:id="rId8"/>
    <p:sldId id="270" r:id="rId9"/>
    <p:sldId id="272" r:id="rId10"/>
    <p:sldId id="273" r:id="rId11"/>
    <p:sldId id="276" r:id="rId12"/>
    <p:sldId id="280" r:id="rId13"/>
    <p:sldId id="258" r:id="rId14"/>
    <p:sldId id="278" r:id="rId15"/>
    <p:sldId id="279" r:id="rId16"/>
  </p:sldIdLst>
  <p:sldSz cx="9144000" cy="5145088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FEE"/>
    <a:srgbClr val="E0F3DC"/>
    <a:srgbClr val="2D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2040E-48A3-4EBE-9993-5CF95F099514}" v="10" dt="2023-08-28T13:08:02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A-Florence Renewable Energies" userId="7e2e657c-a585-45a1-8210-d5e69f3dd65d" providerId="ADAL" clId="{0682040E-48A3-4EBE-9993-5CF95F099514}"/>
    <pc:docChg chg="undo custSel addSld modSld modMainMaster">
      <pc:chgData name="ETA-Florence Renewable Energies" userId="7e2e657c-a585-45a1-8210-d5e69f3dd65d" providerId="ADAL" clId="{0682040E-48A3-4EBE-9993-5CF95F099514}" dt="2023-08-28T13:08:22.633" v="88" actId="1076"/>
      <pc:docMkLst>
        <pc:docMk/>
      </pc:docMkLst>
      <pc:sldChg chg="new">
        <pc:chgData name="ETA-Florence Renewable Energies" userId="7e2e657c-a585-45a1-8210-d5e69f3dd65d" providerId="ADAL" clId="{0682040E-48A3-4EBE-9993-5CF95F099514}" dt="2023-08-28T11:23:28.517" v="0" actId="680"/>
        <pc:sldMkLst>
          <pc:docMk/>
          <pc:sldMk cId="624784403" sldId="269"/>
        </pc:sldMkLst>
      </pc:sldChg>
      <pc:sldChg chg="addSp modSp add mod">
        <pc:chgData name="ETA-Florence Renewable Energies" userId="7e2e657c-a585-45a1-8210-d5e69f3dd65d" providerId="ADAL" clId="{0682040E-48A3-4EBE-9993-5CF95F099514}" dt="2023-08-28T13:08:22.633" v="88" actId="1076"/>
        <pc:sldMkLst>
          <pc:docMk/>
          <pc:sldMk cId="1735455013" sldId="293"/>
        </pc:sldMkLst>
        <pc:spChg chg="mod">
          <ac:chgData name="ETA-Florence Renewable Energies" userId="7e2e657c-a585-45a1-8210-d5e69f3dd65d" providerId="ADAL" clId="{0682040E-48A3-4EBE-9993-5CF95F099514}" dt="2023-08-28T13:06:49.881" v="79" actId="27636"/>
          <ac:spMkLst>
            <pc:docMk/>
            <pc:sldMk cId="1735455013" sldId="293"/>
            <ac:spMk id="3" creationId="{2F082C0E-8FCB-8F40-902C-A30E323907F5}"/>
          </ac:spMkLst>
        </pc:spChg>
        <pc:spChg chg="mod">
          <ac:chgData name="ETA-Florence Renewable Energies" userId="7e2e657c-a585-45a1-8210-d5e69f3dd65d" providerId="ADAL" clId="{0682040E-48A3-4EBE-9993-5CF95F099514}" dt="2023-08-28T13:08:17.551" v="87" actId="1076"/>
          <ac:spMkLst>
            <pc:docMk/>
            <pc:sldMk cId="1735455013" sldId="293"/>
            <ac:spMk id="4" creationId="{A6FA7520-117A-743D-D8A7-73B98FD8EC38}"/>
          </ac:spMkLst>
        </pc:spChg>
        <pc:spChg chg="mod">
          <ac:chgData name="ETA-Florence Renewable Energies" userId="7e2e657c-a585-45a1-8210-d5e69f3dd65d" providerId="ADAL" clId="{0682040E-48A3-4EBE-9993-5CF95F099514}" dt="2023-08-28T13:08:22.633" v="88" actId="1076"/>
          <ac:spMkLst>
            <pc:docMk/>
            <pc:sldMk cId="1735455013" sldId="293"/>
            <ac:spMk id="5" creationId="{B4980B00-1910-8D7A-31EA-479B7AAC4285}"/>
          </ac:spMkLst>
        </pc:spChg>
        <pc:spChg chg="mod">
          <ac:chgData name="ETA-Florence Renewable Energies" userId="7e2e657c-a585-45a1-8210-d5e69f3dd65d" providerId="ADAL" clId="{0682040E-48A3-4EBE-9993-5CF95F099514}" dt="2023-08-28T13:08:22.633" v="88" actId="1076"/>
          <ac:spMkLst>
            <pc:docMk/>
            <pc:sldMk cId="1735455013" sldId="293"/>
            <ac:spMk id="6" creationId="{4726477A-643F-CFFE-0B3F-0FA48C337E2B}"/>
          </ac:spMkLst>
        </pc:spChg>
        <pc:spChg chg="mod">
          <ac:chgData name="ETA-Florence Renewable Energies" userId="7e2e657c-a585-45a1-8210-d5e69f3dd65d" providerId="ADAL" clId="{0682040E-48A3-4EBE-9993-5CF95F099514}" dt="2023-08-28T13:08:22.633" v="88" actId="1076"/>
          <ac:spMkLst>
            <pc:docMk/>
            <pc:sldMk cId="1735455013" sldId="293"/>
            <ac:spMk id="7" creationId="{3C0AB17B-F73D-D17B-25B7-30BB57C0A502}"/>
          </ac:spMkLst>
        </pc:spChg>
        <pc:spChg chg="mod">
          <ac:chgData name="ETA-Florence Renewable Energies" userId="7e2e657c-a585-45a1-8210-d5e69f3dd65d" providerId="ADAL" clId="{0682040E-48A3-4EBE-9993-5CF95F099514}" dt="2023-08-28T13:08:22.633" v="88" actId="1076"/>
          <ac:spMkLst>
            <pc:docMk/>
            <pc:sldMk cId="1735455013" sldId="293"/>
            <ac:spMk id="8" creationId="{83B88EF5-79FC-3C06-2F54-6376F907889B}"/>
          </ac:spMkLst>
        </pc:spChg>
        <pc:picChg chg="mod">
          <ac:chgData name="ETA-Florence Renewable Energies" userId="7e2e657c-a585-45a1-8210-d5e69f3dd65d" providerId="ADAL" clId="{0682040E-48A3-4EBE-9993-5CF95F099514}" dt="2023-08-28T13:08:22.633" v="88" actId="1076"/>
          <ac:picMkLst>
            <pc:docMk/>
            <pc:sldMk cId="1735455013" sldId="293"/>
            <ac:picMk id="11" creationId="{1D9CAF5E-D4FB-7683-AB70-B73F84C80A40}"/>
          </ac:picMkLst>
        </pc:picChg>
        <pc:picChg chg="mod">
          <ac:chgData name="ETA-Florence Renewable Energies" userId="7e2e657c-a585-45a1-8210-d5e69f3dd65d" providerId="ADAL" clId="{0682040E-48A3-4EBE-9993-5CF95F099514}" dt="2023-08-28T13:08:22.633" v="88" actId="1076"/>
          <ac:picMkLst>
            <pc:docMk/>
            <pc:sldMk cId="1735455013" sldId="293"/>
            <ac:picMk id="16" creationId="{393A1254-502D-022C-F328-551F2FD16356}"/>
          </ac:picMkLst>
        </pc:picChg>
        <pc:cxnChg chg="add mod">
          <ac:chgData name="ETA-Florence Renewable Energies" userId="7e2e657c-a585-45a1-8210-d5e69f3dd65d" providerId="ADAL" clId="{0682040E-48A3-4EBE-9993-5CF95F099514}" dt="2023-08-28T13:08:22.633" v="88" actId="1076"/>
          <ac:cxnSpMkLst>
            <pc:docMk/>
            <pc:sldMk cId="1735455013" sldId="293"/>
            <ac:cxnSpMk id="9" creationId="{FC923132-0A7D-8548-B0BB-3971F75F283A}"/>
          </ac:cxnSpMkLst>
        </pc:cxnChg>
      </pc:sldChg>
      <pc:sldChg chg="addSp modSp add mod">
        <pc:chgData name="ETA-Florence Renewable Energies" userId="7e2e657c-a585-45a1-8210-d5e69f3dd65d" providerId="ADAL" clId="{0682040E-48A3-4EBE-9993-5CF95F099514}" dt="2023-08-28T13:02:50.326" v="76" actId="1076"/>
        <pc:sldMkLst>
          <pc:docMk/>
          <pc:sldMk cId="1750009882" sldId="302"/>
        </pc:sldMkLst>
        <pc:spChg chg="mod">
          <ac:chgData name="ETA-Florence Renewable Energies" userId="7e2e657c-a585-45a1-8210-d5e69f3dd65d" providerId="ADAL" clId="{0682040E-48A3-4EBE-9993-5CF95F099514}" dt="2023-08-28T13:01:20.410" v="2" actId="27636"/>
          <ac:spMkLst>
            <pc:docMk/>
            <pc:sldMk cId="1750009882" sldId="302"/>
            <ac:spMk id="2" creationId="{FF256F02-E5A2-CBEB-60A0-4E870FA9C69A}"/>
          </ac:spMkLst>
        </pc:spChg>
        <pc:spChg chg="mod">
          <ac:chgData name="ETA-Florence Renewable Energies" userId="7e2e657c-a585-45a1-8210-d5e69f3dd65d" providerId="ADAL" clId="{0682040E-48A3-4EBE-9993-5CF95F099514}" dt="2023-08-28T13:02:43.999" v="74" actId="1038"/>
          <ac:spMkLst>
            <pc:docMk/>
            <pc:sldMk cId="1750009882" sldId="302"/>
            <ac:spMk id="5" creationId="{F1CB5B3D-64AB-0B36-4DC8-8E6D7208CF2C}"/>
          </ac:spMkLst>
        </pc:spChg>
        <pc:spChg chg="mod">
          <ac:chgData name="ETA-Florence Renewable Energies" userId="7e2e657c-a585-45a1-8210-d5e69f3dd65d" providerId="ADAL" clId="{0682040E-48A3-4EBE-9993-5CF95F099514}" dt="2023-08-28T13:02:43.999" v="74" actId="1038"/>
          <ac:spMkLst>
            <pc:docMk/>
            <pc:sldMk cId="1750009882" sldId="302"/>
            <ac:spMk id="6" creationId="{774C9F93-5577-F43D-EEE6-86847869888A}"/>
          </ac:spMkLst>
        </pc:spChg>
        <pc:spChg chg="mod">
          <ac:chgData name="ETA-Florence Renewable Energies" userId="7e2e657c-a585-45a1-8210-d5e69f3dd65d" providerId="ADAL" clId="{0682040E-48A3-4EBE-9993-5CF95F099514}" dt="2023-08-28T13:02:43.999" v="74" actId="1038"/>
          <ac:spMkLst>
            <pc:docMk/>
            <pc:sldMk cId="1750009882" sldId="302"/>
            <ac:spMk id="7" creationId="{D7B660DB-8293-AE23-7169-D706B8DEE75C}"/>
          </ac:spMkLst>
        </pc:spChg>
        <pc:spChg chg="mod">
          <ac:chgData name="ETA-Florence Renewable Energies" userId="7e2e657c-a585-45a1-8210-d5e69f3dd65d" providerId="ADAL" clId="{0682040E-48A3-4EBE-9993-5CF95F099514}" dt="2023-08-28T13:02:43.999" v="74" actId="1038"/>
          <ac:spMkLst>
            <pc:docMk/>
            <pc:sldMk cId="1750009882" sldId="302"/>
            <ac:spMk id="8" creationId="{8ABB24F2-78FB-FB23-5634-74C9FFD9A8A6}"/>
          </ac:spMkLst>
        </pc:spChg>
        <pc:picChg chg="mod">
          <ac:chgData name="ETA-Florence Renewable Energies" userId="7e2e657c-a585-45a1-8210-d5e69f3dd65d" providerId="ADAL" clId="{0682040E-48A3-4EBE-9993-5CF95F099514}" dt="2023-08-28T13:02:43.999" v="74" actId="1038"/>
          <ac:picMkLst>
            <pc:docMk/>
            <pc:sldMk cId="1750009882" sldId="302"/>
            <ac:picMk id="12" creationId="{317E0C3F-41EA-3E66-BD56-226E1BF4828C}"/>
          </ac:picMkLst>
        </pc:picChg>
        <pc:picChg chg="mod">
          <ac:chgData name="ETA-Florence Renewable Energies" userId="7e2e657c-a585-45a1-8210-d5e69f3dd65d" providerId="ADAL" clId="{0682040E-48A3-4EBE-9993-5CF95F099514}" dt="2023-08-28T13:02:43.999" v="74" actId="1038"/>
          <ac:picMkLst>
            <pc:docMk/>
            <pc:sldMk cId="1750009882" sldId="302"/>
            <ac:picMk id="18" creationId="{F84A7275-11C6-9087-70FE-D3BCFF668D31}"/>
          </ac:picMkLst>
        </pc:picChg>
        <pc:cxnChg chg="add mod">
          <ac:chgData name="ETA-Florence Renewable Energies" userId="7e2e657c-a585-45a1-8210-d5e69f3dd65d" providerId="ADAL" clId="{0682040E-48A3-4EBE-9993-5CF95F099514}" dt="2023-08-28T13:02:50.326" v="76" actId="1076"/>
          <ac:cxnSpMkLst>
            <pc:docMk/>
            <pc:sldMk cId="1750009882" sldId="302"/>
            <ac:cxnSpMk id="9" creationId="{1065FB49-1790-0825-2512-D88A9CB70802}"/>
          </ac:cxnSpMkLst>
        </pc:cxnChg>
      </pc:sldChg>
      <pc:sldMasterChg chg="modSldLayout">
        <pc:chgData name="ETA-Florence Renewable Energies" userId="7e2e657c-a585-45a1-8210-d5e69f3dd65d" providerId="ADAL" clId="{0682040E-48A3-4EBE-9993-5CF95F099514}" dt="2023-08-28T13:07:59.406" v="83" actId="21"/>
        <pc:sldMasterMkLst>
          <pc:docMk/>
          <pc:sldMasterMk cId="3474570735" sldId="2147483670"/>
        </pc:sldMasterMkLst>
        <pc:sldLayoutChg chg="delSp mod">
          <pc:chgData name="ETA-Florence Renewable Energies" userId="7e2e657c-a585-45a1-8210-d5e69f3dd65d" providerId="ADAL" clId="{0682040E-48A3-4EBE-9993-5CF95F099514}" dt="2023-08-28T13:01:49.347" v="7" actId="21"/>
          <pc:sldLayoutMkLst>
            <pc:docMk/>
            <pc:sldMasterMk cId="3474570735" sldId="2147483670"/>
            <pc:sldLayoutMk cId="1005838258" sldId="2147483691"/>
          </pc:sldLayoutMkLst>
          <pc:spChg chg="del">
            <ac:chgData name="ETA-Florence Renewable Energies" userId="7e2e657c-a585-45a1-8210-d5e69f3dd65d" providerId="ADAL" clId="{0682040E-48A3-4EBE-9993-5CF95F099514}" dt="2023-08-28T13:01:41.640" v="6" actId="478"/>
            <ac:spMkLst>
              <pc:docMk/>
              <pc:sldMasterMk cId="3474570735" sldId="2147483670"/>
              <pc:sldLayoutMk cId="1005838258" sldId="2147483691"/>
              <ac:spMk id="32" creationId="{3BCA11D0-3026-604D-C20A-24FB72FE4314}"/>
            </ac:spMkLst>
          </pc:spChg>
          <pc:spChg chg="del">
            <ac:chgData name="ETA-Florence Renewable Energies" userId="7e2e657c-a585-45a1-8210-d5e69f3dd65d" providerId="ADAL" clId="{0682040E-48A3-4EBE-9993-5CF95F099514}" dt="2023-08-28T13:01:39.634" v="5" actId="478"/>
            <ac:spMkLst>
              <pc:docMk/>
              <pc:sldMasterMk cId="3474570735" sldId="2147483670"/>
              <pc:sldLayoutMk cId="1005838258" sldId="2147483691"/>
              <ac:spMk id="33" creationId="{60D2ED48-DCB4-2970-17C3-DA722F5458B1}"/>
            </ac:spMkLst>
          </pc:spChg>
          <pc:spChg chg="del">
            <ac:chgData name="ETA-Florence Renewable Energies" userId="7e2e657c-a585-45a1-8210-d5e69f3dd65d" providerId="ADAL" clId="{0682040E-48A3-4EBE-9993-5CF95F099514}" dt="2023-08-28T13:01:37.411" v="4" actId="478"/>
            <ac:spMkLst>
              <pc:docMk/>
              <pc:sldMasterMk cId="3474570735" sldId="2147483670"/>
              <pc:sldLayoutMk cId="1005838258" sldId="2147483691"/>
              <ac:spMk id="48" creationId="{CBC1AF5B-9027-4BA1-8FA6-7DD205A9ED4D}"/>
            </ac:spMkLst>
          </pc:spChg>
          <pc:cxnChg chg="del">
            <ac:chgData name="ETA-Florence Renewable Energies" userId="7e2e657c-a585-45a1-8210-d5e69f3dd65d" providerId="ADAL" clId="{0682040E-48A3-4EBE-9993-5CF95F099514}" dt="2023-08-28T13:01:49.347" v="7" actId="21"/>
            <ac:cxnSpMkLst>
              <pc:docMk/>
              <pc:sldMasterMk cId="3474570735" sldId="2147483670"/>
              <pc:sldLayoutMk cId="1005838258" sldId="2147483691"/>
              <ac:cxnSpMk id="20" creationId="{54770697-A9E1-4255-CA72-06EF288A0B28}"/>
            </ac:cxnSpMkLst>
          </pc:cxnChg>
          <pc:cxnChg chg="del">
            <ac:chgData name="ETA-Florence Renewable Energies" userId="7e2e657c-a585-45a1-8210-d5e69f3dd65d" providerId="ADAL" clId="{0682040E-48A3-4EBE-9993-5CF95F099514}" dt="2023-08-28T13:01:35.372" v="3" actId="478"/>
            <ac:cxnSpMkLst>
              <pc:docMk/>
              <pc:sldMasterMk cId="3474570735" sldId="2147483670"/>
              <pc:sldLayoutMk cId="1005838258" sldId="2147483691"/>
              <ac:cxnSpMk id="21" creationId="{45BBA104-5F06-7C0D-8DCB-225C65FEFD1E}"/>
            </ac:cxnSpMkLst>
          </pc:cxnChg>
        </pc:sldLayoutChg>
        <pc:sldLayoutChg chg="delSp modSp mod">
          <pc:chgData name="ETA-Florence Renewable Energies" userId="7e2e657c-a585-45a1-8210-d5e69f3dd65d" providerId="ADAL" clId="{0682040E-48A3-4EBE-9993-5CF95F099514}" dt="2023-08-28T13:07:59.406" v="83" actId="21"/>
          <pc:sldLayoutMkLst>
            <pc:docMk/>
            <pc:sldMasterMk cId="3474570735" sldId="2147483670"/>
            <pc:sldLayoutMk cId="499951911" sldId="2147483692"/>
          </pc:sldLayoutMkLst>
          <pc:spChg chg="mod">
            <ac:chgData name="ETA-Florence Renewable Energies" userId="7e2e657c-a585-45a1-8210-d5e69f3dd65d" providerId="ADAL" clId="{0682040E-48A3-4EBE-9993-5CF95F099514}" dt="2023-08-28T13:07:22.190" v="82" actId="1076"/>
            <ac:spMkLst>
              <pc:docMk/>
              <pc:sldMasterMk cId="3474570735" sldId="2147483670"/>
              <pc:sldLayoutMk cId="499951911" sldId="2147483692"/>
              <ac:spMk id="28" creationId="{FE6AF0A9-91FA-A216-1282-869E58624019}"/>
            </ac:spMkLst>
          </pc:spChg>
          <pc:spChg chg="mod">
            <ac:chgData name="ETA-Florence Renewable Energies" userId="7e2e657c-a585-45a1-8210-d5e69f3dd65d" providerId="ADAL" clId="{0682040E-48A3-4EBE-9993-5CF95F099514}" dt="2023-08-28T13:07:22.190" v="82" actId="1076"/>
            <ac:spMkLst>
              <pc:docMk/>
              <pc:sldMasterMk cId="3474570735" sldId="2147483670"/>
              <pc:sldLayoutMk cId="499951911" sldId="2147483692"/>
              <ac:spMk id="29" creationId="{33F294F5-D693-7C5A-11E8-7A05BA013799}"/>
            </ac:spMkLst>
          </pc:spChg>
          <pc:spChg chg="mod">
            <ac:chgData name="ETA-Florence Renewable Energies" userId="7e2e657c-a585-45a1-8210-d5e69f3dd65d" providerId="ADAL" clId="{0682040E-48A3-4EBE-9993-5CF95F099514}" dt="2023-08-28T13:07:22.190" v="82" actId="1076"/>
            <ac:spMkLst>
              <pc:docMk/>
              <pc:sldMasterMk cId="3474570735" sldId="2147483670"/>
              <pc:sldLayoutMk cId="499951911" sldId="2147483692"/>
              <ac:spMk id="30" creationId="{209250A6-C540-60E3-EE2C-8ECF5171EDD9}"/>
            </ac:spMkLst>
          </pc:spChg>
          <pc:spChg chg="mod">
            <ac:chgData name="ETA-Florence Renewable Energies" userId="7e2e657c-a585-45a1-8210-d5e69f3dd65d" providerId="ADAL" clId="{0682040E-48A3-4EBE-9993-5CF95F099514}" dt="2023-08-28T13:07:22.190" v="82" actId="1076"/>
            <ac:spMkLst>
              <pc:docMk/>
              <pc:sldMasterMk cId="3474570735" sldId="2147483670"/>
              <pc:sldLayoutMk cId="499951911" sldId="2147483692"/>
              <ac:spMk id="31" creationId="{DEF3B83A-FB62-7AF0-FA2D-BCBA47CB162D}"/>
            </ac:spMkLst>
          </pc:spChg>
          <pc:spChg chg="del">
            <ac:chgData name="ETA-Florence Renewable Energies" userId="7e2e657c-a585-45a1-8210-d5e69f3dd65d" providerId="ADAL" clId="{0682040E-48A3-4EBE-9993-5CF95F099514}" dt="2023-08-28T13:07:06.305" v="81" actId="478"/>
            <ac:spMkLst>
              <pc:docMk/>
              <pc:sldMasterMk cId="3474570735" sldId="2147483670"/>
              <pc:sldLayoutMk cId="499951911" sldId="2147483692"/>
              <ac:spMk id="32" creationId="{3BCA11D0-3026-604D-C20A-24FB72FE4314}"/>
            </ac:spMkLst>
          </pc:spChg>
          <pc:spChg chg="del">
            <ac:chgData name="ETA-Florence Renewable Energies" userId="7e2e657c-a585-45a1-8210-d5e69f3dd65d" providerId="ADAL" clId="{0682040E-48A3-4EBE-9993-5CF95F099514}" dt="2023-08-28T13:07:06.305" v="81" actId="478"/>
            <ac:spMkLst>
              <pc:docMk/>
              <pc:sldMasterMk cId="3474570735" sldId="2147483670"/>
              <pc:sldLayoutMk cId="499951911" sldId="2147483692"/>
              <ac:spMk id="33" creationId="{60D2ED48-DCB4-2970-17C3-DA722F5458B1}"/>
            </ac:spMkLst>
          </pc:spChg>
          <pc:spChg chg="mod">
            <ac:chgData name="ETA-Florence Renewable Energies" userId="7e2e657c-a585-45a1-8210-d5e69f3dd65d" providerId="ADAL" clId="{0682040E-48A3-4EBE-9993-5CF95F099514}" dt="2023-08-28T13:07:22.190" v="82" actId="1076"/>
            <ac:spMkLst>
              <pc:docMk/>
              <pc:sldMasterMk cId="3474570735" sldId="2147483670"/>
              <pc:sldLayoutMk cId="499951911" sldId="2147483692"/>
              <ac:spMk id="46" creationId="{B77BDB47-B618-83EB-43A9-597059A89EED}"/>
            </ac:spMkLst>
          </pc:spChg>
          <pc:spChg chg="mod">
            <ac:chgData name="ETA-Florence Renewable Energies" userId="7e2e657c-a585-45a1-8210-d5e69f3dd65d" providerId="ADAL" clId="{0682040E-48A3-4EBE-9993-5CF95F099514}" dt="2023-08-28T13:07:22.190" v="82" actId="1076"/>
            <ac:spMkLst>
              <pc:docMk/>
              <pc:sldMasterMk cId="3474570735" sldId="2147483670"/>
              <pc:sldLayoutMk cId="499951911" sldId="2147483692"/>
              <ac:spMk id="47" creationId="{054D8CC0-F516-357C-1041-099A0C9B4869}"/>
            </ac:spMkLst>
          </pc:spChg>
          <pc:spChg chg="del">
            <ac:chgData name="ETA-Florence Renewable Energies" userId="7e2e657c-a585-45a1-8210-d5e69f3dd65d" providerId="ADAL" clId="{0682040E-48A3-4EBE-9993-5CF95F099514}" dt="2023-08-28T13:07:06.305" v="81" actId="478"/>
            <ac:spMkLst>
              <pc:docMk/>
              <pc:sldMasterMk cId="3474570735" sldId="2147483670"/>
              <pc:sldLayoutMk cId="499951911" sldId="2147483692"/>
              <ac:spMk id="48" creationId="{CBC1AF5B-9027-4BA1-8FA6-7DD205A9ED4D}"/>
            </ac:spMkLst>
          </pc:spChg>
          <pc:cxnChg chg="del mod">
            <ac:chgData name="ETA-Florence Renewable Energies" userId="7e2e657c-a585-45a1-8210-d5e69f3dd65d" providerId="ADAL" clId="{0682040E-48A3-4EBE-9993-5CF95F099514}" dt="2023-08-28T13:07:59.406" v="83" actId="21"/>
            <ac:cxnSpMkLst>
              <pc:docMk/>
              <pc:sldMasterMk cId="3474570735" sldId="2147483670"/>
              <pc:sldLayoutMk cId="499951911" sldId="2147483692"/>
              <ac:cxnSpMk id="20" creationId="{54770697-A9E1-4255-CA72-06EF288A0B28}"/>
            </ac:cxnSpMkLst>
          </pc:cxnChg>
          <pc:cxnChg chg="del">
            <ac:chgData name="ETA-Florence Renewable Energies" userId="7e2e657c-a585-45a1-8210-d5e69f3dd65d" providerId="ADAL" clId="{0682040E-48A3-4EBE-9993-5CF95F099514}" dt="2023-08-28T13:07:02.763" v="80" actId="478"/>
            <ac:cxnSpMkLst>
              <pc:docMk/>
              <pc:sldMasterMk cId="3474570735" sldId="2147483670"/>
              <pc:sldLayoutMk cId="499951911" sldId="2147483692"/>
              <ac:cxnSpMk id="21" creationId="{45BBA104-5F06-7C0D-8DCB-225C65FEFD1E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B412C7A-D531-C74E-82BE-6B8688B04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60D19A-8098-024F-929B-B4720B64B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B9727A-E83B-F647-A7B8-450A08E9B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80DD-1D71-A94C-8C4C-E707B0DCF1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3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A07E6FB7-6B51-4AE5-9632-92CCA6E68441}" type="datetimeFigureOut">
              <a:rPr lang="it-IT" smtClean="0"/>
              <a:pPr/>
              <a:t>17/06/2025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272E558C-8E41-4FEE-890E-A613AB38C4E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0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2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8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10.jpeg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8EBD379-292F-9AFB-C0CF-A0CD4DEAA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448" b="15764"/>
          <a:stretch/>
        </p:blipFill>
        <p:spPr>
          <a:xfrm>
            <a:off x="4370364" y="811061"/>
            <a:ext cx="4773636" cy="433402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688C3F-7149-79C9-0ADF-9711D99CA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73" y="4513082"/>
            <a:ext cx="1682618" cy="3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A83D9E8-F1B9-4187-816A-71E303DD23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39" y="1594728"/>
            <a:ext cx="7077075" cy="24241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 err="1"/>
              <a:t>Possibly</a:t>
            </a:r>
            <a:r>
              <a:rPr lang="it-IT"/>
              <a:t> use short text, Calibri 18px </a:t>
            </a:r>
          </a:p>
          <a:p>
            <a:pPr lvl="0"/>
            <a:r>
              <a:rPr lang="it-IT" err="1"/>
              <a:t>Lorem</a:t>
            </a:r>
            <a:r>
              <a:rPr lang="it-IT"/>
              <a:t> ipsum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,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, </a:t>
            </a:r>
            <a:r>
              <a:rPr lang="it-IT" err="1"/>
              <a:t>sed</a:t>
            </a:r>
            <a:r>
              <a:rPr lang="it-IT"/>
              <a:t> do </a:t>
            </a:r>
            <a:r>
              <a:rPr lang="it-IT" err="1"/>
              <a:t>eiusmod</a:t>
            </a:r>
            <a:r>
              <a:rPr lang="it-IT"/>
              <a:t> </a:t>
            </a:r>
            <a:r>
              <a:rPr lang="it-IT" err="1"/>
              <a:t>tempor</a:t>
            </a:r>
            <a:r>
              <a:rPr lang="it-IT"/>
              <a:t> </a:t>
            </a:r>
            <a:r>
              <a:rPr lang="it-IT" err="1"/>
              <a:t>incididunt</a:t>
            </a:r>
            <a:r>
              <a:rPr lang="it-IT"/>
              <a:t> ut </a:t>
            </a:r>
            <a:r>
              <a:rPr lang="it-IT" err="1"/>
              <a:t>labore</a:t>
            </a:r>
            <a:r>
              <a:rPr lang="it-IT"/>
              <a:t> et dolore magna </a:t>
            </a:r>
            <a:r>
              <a:rPr lang="it-IT" err="1"/>
              <a:t>aliqua</a:t>
            </a:r>
            <a:r>
              <a:rPr lang="it-IT"/>
              <a:t>. Nulla </a:t>
            </a:r>
            <a:r>
              <a:rPr lang="it-IT" err="1"/>
              <a:t>porttitor</a:t>
            </a:r>
            <a:r>
              <a:rPr lang="it-IT"/>
              <a:t> massa id </a:t>
            </a:r>
            <a:r>
              <a:rPr lang="it-IT" err="1"/>
              <a:t>neque</a:t>
            </a:r>
            <a:r>
              <a:rPr lang="it-IT"/>
              <a:t> </a:t>
            </a:r>
            <a:r>
              <a:rPr lang="it-IT" err="1"/>
              <a:t>aliquam</a:t>
            </a:r>
            <a:r>
              <a:rPr lang="it-IT"/>
              <a:t> </a:t>
            </a:r>
            <a:r>
              <a:rPr lang="it-IT" err="1"/>
              <a:t>vestibulum</a:t>
            </a:r>
            <a:r>
              <a:rPr lang="it-IT"/>
              <a:t> morbi. Gravida in </a:t>
            </a:r>
            <a:r>
              <a:rPr lang="it-IT" err="1"/>
              <a:t>fermentum</a:t>
            </a:r>
            <a:r>
              <a:rPr lang="it-IT"/>
              <a:t> et </a:t>
            </a:r>
            <a:r>
              <a:rPr lang="it-IT" err="1"/>
              <a:t>sollicitudin</a:t>
            </a:r>
            <a:r>
              <a:rPr lang="it-IT"/>
              <a:t> </a:t>
            </a:r>
            <a:r>
              <a:rPr lang="it-IT" err="1"/>
              <a:t>ac</a:t>
            </a:r>
            <a:r>
              <a:rPr lang="it-IT"/>
              <a:t> orci. Id </a:t>
            </a:r>
            <a:r>
              <a:rPr lang="it-IT" err="1"/>
              <a:t>faucibus</a:t>
            </a:r>
            <a:r>
              <a:rPr lang="it-IT"/>
              <a:t>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tincidunt</a:t>
            </a:r>
            <a:r>
              <a:rPr lang="it-IT"/>
              <a:t> </a:t>
            </a:r>
            <a:r>
              <a:rPr lang="it-IT" err="1"/>
              <a:t>eget</a:t>
            </a:r>
            <a:r>
              <a:rPr lang="it-IT"/>
              <a:t> </a:t>
            </a:r>
            <a:r>
              <a:rPr lang="it-IT" err="1"/>
              <a:t>nullam</a:t>
            </a:r>
            <a:r>
              <a:rPr lang="it-IT"/>
              <a:t> non. </a:t>
            </a:r>
            <a:r>
              <a:rPr lang="it-IT" err="1"/>
              <a:t>Sed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</a:t>
            </a:r>
            <a:r>
              <a:rPr lang="it-IT" err="1"/>
              <a:t>turpis</a:t>
            </a:r>
            <a:r>
              <a:rPr lang="it-IT"/>
              <a:t> in </a:t>
            </a:r>
            <a:r>
              <a:rPr lang="it-IT" err="1"/>
              <a:t>eu</a:t>
            </a:r>
            <a:r>
              <a:rPr lang="it-IT"/>
              <a:t> mi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neque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 </a:t>
            </a:r>
            <a:r>
              <a:rPr lang="it-IT" err="1"/>
              <a:t>congue</a:t>
            </a:r>
            <a:r>
              <a:rPr lang="it-IT"/>
              <a:t>. </a:t>
            </a:r>
            <a:r>
              <a:rPr lang="it-IT" err="1"/>
              <a:t>Arcu</a:t>
            </a:r>
            <a:r>
              <a:rPr lang="it-IT"/>
              <a:t> </a:t>
            </a:r>
            <a:r>
              <a:rPr lang="it-IT" err="1"/>
              <a:t>ac</a:t>
            </a:r>
            <a:r>
              <a:rPr lang="it-IT"/>
              <a:t> </a:t>
            </a:r>
            <a:r>
              <a:rPr lang="it-IT" err="1"/>
              <a:t>tortor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et </a:t>
            </a:r>
            <a:r>
              <a:rPr lang="it-IT" err="1"/>
              <a:t>tortor</a:t>
            </a:r>
            <a:r>
              <a:rPr lang="it-IT"/>
              <a:t> </a:t>
            </a:r>
            <a:r>
              <a:rPr lang="it-IT" err="1"/>
              <a:t>at</a:t>
            </a:r>
            <a:r>
              <a:rPr lang="it-IT"/>
              <a:t> </a:t>
            </a:r>
            <a:r>
              <a:rPr lang="it-IT" err="1"/>
              <a:t>risus</a:t>
            </a:r>
            <a:r>
              <a:rPr lang="it-IT"/>
              <a:t>. </a:t>
            </a:r>
            <a:r>
              <a:rPr lang="it-IT" err="1"/>
              <a:t>Elit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tristique</a:t>
            </a:r>
            <a:r>
              <a:rPr lang="it-IT"/>
              <a:t> </a:t>
            </a:r>
            <a:r>
              <a:rPr lang="it-IT" err="1"/>
              <a:t>sollicitudin</a:t>
            </a:r>
            <a:r>
              <a:rPr lang="it-IT"/>
              <a:t> </a:t>
            </a:r>
            <a:r>
              <a:rPr lang="it-IT" err="1"/>
              <a:t>nibh</a:t>
            </a:r>
            <a:r>
              <a:rPr lang="it-IT"/>
              <a:t>.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phasellus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</a:t>
            </a:r>
            <a:r>
              <a:rPr lang="it-IT" err="1"/>
              <a:t>scelerisque</a:t>
            </a:r>
            <a:r>
              <a:rPr lang="it-IT"/>
              <a:t> </a:t>
            </a:r>
            <a:r>
              <a:rPr lang="it-IT" err="1"/>
              <a:t>eleifend</a:t>
            </a:r>
            <a:r>
              <a:rPr lang="it-IT"/>
              <a:t> </a:t>
            </a:r>
            <a:r>
              <a:rPr lang="it-IT" err="1"/>
              <a:t>donec</a:t>
            </a:r>
            <a:r>
              <a:rPr lang="it-IT"/>
              <a:t> </a:t>
            </a:r>
            <a:r>
              <a:rPr lang="it-IT" err="1"/>
              <a:t>pretium</a:t>
            </a:r>
            <a:r>
              <a:rPr lang="it-IT"/>
              <a:t>. </a:t>
            </a:r>
            <a:r>
              <a:rPr lang="it-IT" err="1"/>
              <a:t>Sed</a:t>
            </a:r>
            <a:endParaRPr lang="it-IT"/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32DDE69F-7924-413A-BA37-023E413A49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839061"/>
            <a:ext cx="6959600" cy="58596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PRESENTATION TITLE – Calibri 24px</a:t>
            </a:r>
          </a:p>
        </p:txBody>
      </p:sp>
      <p:sp>
        <p:nvSpPr>
          <p:cNvPr id="9" name="Segnaposto numero diapositiva 21">
            <a:extLst>
              <a:ext uri="{FF2B5EF4-FFF2-40B4-BE49-F238E27FC236}">
                <a16:creationId xmlns:a16="http://schemas.microsoft.com/office/drawing/2014/main" id="{98AFE379-99D9-7CA6-B280-52491C1D0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>
            <a:lvl1pPr>
              <a:defRPr>
                <a:latin typeface="Lucida Sans" panose="020B0602030504020204" pitchFamily="34" charset="77"/>
              </a:defRPr>
            </a:lvl1pPr>
          </a:lstStyle>
          <a:p>
            <a:fld id="{15EB6BF9-5A99-4C38-971C-A17D65EB0EE8}" type="slidenum">
              <a:rPr lang="it-IT" smtClean="0"/>
              <a:pPr/>
              <a:t>‹Nr.›</a:t>
            </a:fld>
            <a:endParaRPr lang="it-IT">
              <a:latin typeface="Lucida Sans" panose="020B0602030504020204" pitchFamily="34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627BD1-59BF-4D3F-3C35-9F23D1205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88" y="302042"/>
            <a:ext cx="963248" cy="2140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878041-7A9E-AD2E-1FB1-1C616D211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283"/>
          <a:stretch/>
        </p:blipFill>
        <p:spPr>
          <a:xfrm>
            <a:off x="8396358" y="4581983"/>
            <a:ext cx="480581" cy="3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361FEF9-FF41-6D42-AF9B-7F969CE92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4275"/>
          <a:stretch/>
        </p:blipFill>
        <p:spPr>
          <a:xfrm>
            <a:off x="0" y="0"/>
            <a:ext cx="9144000" cy="33928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293BDA-89A8-F69C-F050-7DFA6A49AA84}"/>
              </a:ext>
            </a:extLst>
          </p:cNvPr>
          <p:cNvSpPr txBox="1"/>
          <p:nvPr userDrawn="1"/>
        </p:nvSpPr>
        <p:spPr>
          <a:xfrm>
            <a:off x="5773575" y="3895263"/>
            <a:ext cx="32738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Co-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funded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by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European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Union.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Views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and opinions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expressed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are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however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those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of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author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(s)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only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and do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not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necessarily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reflect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those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of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European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Union or REA.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Neither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European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Union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nor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granting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authority can be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held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responsible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for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them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D87B97B-7561-64C1-3FD5-8AF4756CDD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527" y="3344178"/>
            <a:ext cx="2116847" cy="4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32DDE69F-7924-413A-BA37-023E413A49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2312" y="793303"/>
            <a:ext cx="4912436" cy="147999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Slide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4" name="Segnaposto numero diapositiva 21">
            <a:extLst>
              <a:ext uri="{FF2B5EF4-FFF2-40B4-BE49-F238E27FC236}">
                <a16:creationId xmlns:a16="http://schemas.microsoft.com/office/drawing/2014/main" id="{19768B82-ACF4-EF5F-B65B-24FBA381FF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>
            <a:lvl1pPr>
              <a:defRPr>
                <a:latin typeface="Lucida Sans" panose="020B0602030504020204" pitchFamily="34" charset="77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598003B-D7C7-DC2D-E951-E80404C1C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122715">
            <a:off x="4108508" y="2005076"/>
            <a:ext cx="7772400" cy="1324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8040C0-3538-FBD9-649B-D6E31AE93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18870">
            <a:off x="6014358" y="-741385"/>
            <a:ext cx="2982462" cy="41029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4F93F93-B509-6633-7A33-7166B75AF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9283"/>
          <a:stretch/>
        </p:blipFill>
        <p:spPr>
          <a:xfrm>
            <a:off x="8396358" y="4581983"/>
            <a:ext cx="480581" cy="3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8EBD379-292F-9AFB-C0CF-A0CD4DEAA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448" b="15764"/>
          <a:stretch/>
        </p:blipFill>
        <p:spPr>
          <a:xfrm>
            <a:off x="4370364" y="811061"/>
            <a:ext cx="4773636" cy="4334027"/>
          </a:xfrm>
          <a:prstGeom prst="rect">
            <a:avLst/>
          </a:prstGeom>
        </p:spPr>
      </p:pic>
      <p:pic>
        <p:nvPicPr>
          <p:cNvPr id="4" name="Immagine 3" descr="Immagine che contiene schermata, Carattere, Blu elettrico, Blu intenso&#10;&#10;Descrizione generata automaticamente">
            <a:extLst>
              <a:ext uri="{FF2B5EF4-FFF2-40B4-BE49-F238E27FC236}">
                <a16:creationId xmlns:a16="http://schemas.microsoft.com/office/drawing/2014/main" id="{7A688C3F-7149-79C9-0ADF-9711D99CA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7" y="4501167"/>
            <a:ext cx="1789432" cy="3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9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A83D9E8-F1B9-4187-816A-71E303DD23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39" y="1594728"/>
            <a:ext cx="7077075" cy="24241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 err="1"/>
              <a:t>Possibly</a:t>
            </a:r>
            <a:r>
              <a:rPr lang="it-IT" dirty="0"/>
              <a:t> use short text, Calibri 18px 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Nulla </a:t>
            </a:r>
            <a:r>
              <a:rPr lang="it-IT" dirty="0" err="1"/>
              <a:t>porttitor</a:t>
            </a:r>
            <a:r>
              <a:rPr lang="it-IT" dirty="0"/>
              <a:t> massa id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vestibulum</a:t>
            </a:r>
            <a:r>
              <a:rPr lang="it-IT" dirty="0"/>
              <a:t> morbi. Gravida in </a:t>
            </a:r>
            <a:r>
              <a:rPr lang="it-IT" dirty="0" err="1"/>
              <a:t>fermentum</a:t>
            </a:r>
            <a:r>
              <a:rPr lang="it-IT" dirty="0"/>
              <a:t> et </a:t>
            </a:r>
            <a:r>
              <a:rPr lang="it-IT" dirty="0" err="1"/>
              <a:t>sollicitudin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orci. Id </a:t>
            </a:r>
            <a:r>
              <a:rPr lang="it-IT" dirty="0" err="1"/>
              <a:t>faucibus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nullam</a:t>
            </a:r>
            <a:r>
              <a:rPr lang="it-IT" dirty="0"/>
              <a:t> non.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faucibus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in </a:t>
            </a:r>
            <a:r>
              <a:rPr lang="it-IT" dirty="0" err="1"/>
              <a:t>eu</a:t>
            </a:r>
            <a:r>
              <a:rPr lang="it-IT" dirty="0"/>
              <a:t> mi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 </a:t>
            </a:r>
            <a:r>
              <a:rPr lang="it-IT" dirty="0" err="1"/>
              <a:t>congue</a:t>
            </a:r>
            <a:r>
              <a:rPr lang="it-IT" dirty="0"/>
              <a:t>. </a:t>
            </a:r>
            <a:r>
              <a:rPr lang="it-IT" dirty="0" err="1"/>
              <a:t>Arcu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dignissim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aenean</a:t>
            </a:r>
            <a:r>
              <a:rPr lang="it-IT" dirty="0"/>
              <a:t> et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tristique</a:t>
            </a:r>
            <a:r>
              <a:rPr lang="it-IT" dirty="0"/>
              <a:t> </a:t>
            </a:r>
            <a:r>
              <a:rPr lang="it-IT" dirty="0" err="1"/>
              <a:t>sollicitudin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. </a:t>
            </a:r>
            <a:r>
              <a:rPr lang="it-IT" dirty="0" err="1"/>
              <a:t>Fringilla</a:t>
            </a:r>
            <a:r>
              <a:rPr lang="it-IT" dirty="0"/>
              <a:t>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faucibus</a:t>
            </a:r>
            <a:r>
              <a:rPr lang="it-IT" dirty="0"/>
              <a:t> </a:t>
            </a:r>
            <a:r>
              <a:rPr lang="it-IT" dirty="0" err="1"/>
              <a:t>scelerisque</a:t>
            </a:r>
            <a:r>
              <a:rPr lang="it-IT" dirty="0"/>
              <a:t>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pretium</a:t>
            </a:r>
            <a:r>
              <a:rPr lang="it-IT" dirty="0"/>
              <a:t>. </a:t>
            </a:r>
            <a:r>
              <a:rPr lang="it-IT" dirty="0" err="1"/>
              <a:t>Sed</a:t>
            </a:r>
            <a:endParaRPr lang="it-IT" dirty="0"/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32DDE69F-7924-413A-BA37-023E413A49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839061"/>
            <a:ext cx="6959600" cy="58596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PRESENTATION TITLE – Calibri 24px</a:t>
            </a:r>
          </a:p>
        </p:txBody>
      </p:sp>
      <p:sp>
        <p:nvSpPr>
          <p:cNvPr id="9" name="Segnaposto numero diapositiva 21">
            <a:extLst>
              <a:ext uri="{FF2B5EF4-FFF2-40B4-BE49-F238E27FC236}">
                <a16:creationId xmlns:a16="http://schemas.microsoft.com/office/drawing/2014/main" id="{98AFE379-99D9-7CA6-B280-52491C1D0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>
            <a:lvl1pPr>
              <a:defRPr>
                <a:latin typeface="Lucida Sans" panose="020B0602030504020204" pitchFamily="34" charset="77"/>
              </a:defRPr>
            </a:lvl1pPr>
          </a:lstStyle>
          <a:p>
            <a:fld id="{15EB6BF9-5A99-4C38-971C-A17D65EB0EE8}" type="slidenum">
              <a:rPr lang="it-IT" smtClean="0"/>
              <a:pPr/>
              <a:t>‹Nr.›</a:t>
            </a:fld>
            <a:endParaRPr lang="it-IT" dirty="0">
              <a:latin typeface="Lucida Sans" panose="020B0602030504020204" pitchFamily="34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627BD1-59BF-4D3F-3C35-9F23D1205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88" y="302042"/>
            <a:ext cx="963248" cy="2140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878041-7A9E-AD2E-1FB1-1C616D211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7" y="4632759"/>
            <a:ext cx="365809" cy="2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5">
            <a:extLst>
              <a:ext uri="{FF2B5EF4-FFF2-40B4-BE49-F238E27FC236}">
                <a16:creationId xmlns:a16="http://schemas.microsoft.com/office/drawing/2014/main" id="{907C2594-6DA6-B255-F315-8E5078437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350" y="3197903"/>
            <a:ext cx="2755840" cy="585968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xxx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A3208D63-AA0A-15BC-A7B1-839CECB9C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351" y="3890323"/>
            <a:ext cx="2873315" cy="5859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 err="1"/>
              <a:t>Possibly</a:t>
            </a:r>
            <a:r>
              <a:rPr lang="it-IT" dirty="0"/>
              <a:t> use short text, Calibri 18px </a:t>
            </a:r>
          </a:p>
        </p:txBody>
      </p:sp>
      <p:sp>
        <p:nvSpPr>
          <p:cNvPr id="3" name="Segnaposto numero diapositiva 21">
            <a:extLst>
              <a:ext uri="{FF2B5EF4-FFF2-40B4-BE49-F238E27FC236}">
                <a16:creationId xmlns:a16="http://schemas.microsoft.com/office/drawing/2014/main" id="{77E4BA03-B857-6F53-8B33-AC956DDFDD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>
            <a:lvl1pPr>
              <a:defRPr>
                <a:latin typeface="Lucida Sans" panose="020B0602030504020204" pitchFamily="34" charset="77"/>
              </a:defRPr>
            </a:lvl1pPr>
          </a:lstStyle>
          <a:p>
            <a:fld id="{15EB6BF9-5A99-4C38-971C-A17D65EB0EE8}" type="slidenum">
              <a:rPr lang="it-IT" smtClean="0"/>
              <a:pPr/>
              <a:t>‹Nr.›</a:t>
            </a:fld>
            <a:endParaRPr lang="it-IT" dirty="0">
              <a:latin typeface="Lucida Sans" panose="020B0602030504020204" pitchFamily="34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AE00EE-28DD-E524-71BD-EA8586969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2740" y="-154176"/>
            <a:ext cx="2549563" cy="24341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C90A26-815D-8F30-1B33-12E66E084F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273272">
            <a:off x="-770929" y="69193"/>
            <a:ext cx="4548351" cy="119920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2A3E2C-DC93-406B-83F5-900DB1BC07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8122715">
            <a:off x="4108508" y="2005076"/>
            <a:ext cx="7772400" cy="13241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8A1661-B989-2814-DEF4-E970FA6C7A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7" y="4632759"/>
            <a:ext cx="365809" cy="2480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589424A-D518-1997-261F-3C14C8AB3A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918870">
            <a:off x="6014358" y="-741385"/>
            <a:ext cx="2982462" cy="41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8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32DDE69F-7924-413A-BA37-023E413A49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2312" y="793303"/>
            <a:ext cx="4912436" cy="147999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Slide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numero diapositiva 21">
            <a:extLst>
              <a:ext uri="{FF2B5EF4-FFF2-40B4-BE49-F238E27FC236}">
                <a16:creationId xmlns:a16="http://schemas.microsoft.com/office/drawing/2014/main" id="{19768B82-ACF4-EF5F-B65B-24FBA381FF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>
            <a:lvl1pPr>
              <a:defRPr>
                <a:latin typeface="Lucida Sans" panose="020B0602030504020204" pitchFamily="34" charset="77"/>
              </a:defRPr>
            </a:lvl1pPr>
          </a:lstStyle>
          <a:p>
            <a:fld id="{15EB6BF9-5A99-4C38-971C-A17D65EB0EE8}" type="slidenum">
              <a:rPr lang="it-IT" smtClean="0"/>
              <a:pPr/>
              <a:t>‹Nr.›</a:t>
            </a:fld>
            <a:endParaRPr lang="it-IT" dirty="0">
              <a:latin typeface="Lucida Sans" panose="020B0602030504020204" pitchFamily="34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598003B-D7C7-DC2D-E951-E80404C1C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122715">
            <a:off x="4108508" y="2005076"/>
            <a:ext cx="7772400" cy="1324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8040C0-3538-FBD9-649B-D6E31AE93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18870">
            <a:off x="6014358" y="-741385"/>
            <a:ext cx="2982462" cy="41029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9CFD1C-062A-79B4-B768-3FD960E495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7" y="4632759"/>
            <a:ext cx="365809" cy="2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361FEF9-FF41-6D42-AF9B-7F969CE92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4275"/>
          <a:stretch/>
        </p:blipFill>
        <p:spPr>
          <a:xfrm>
            <a:off x="0" y="0"/>
            <a:ext cx="9144000" cy="33928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293BDA-89A8-F69C-F050-7DFA6A49AA84}"/>
              </a:ext>
            </a:extLst>
          </p:cNvPr>
          <p:cNvSpPr txBox="1"/>
          <p:nvPr userDrawn="1"/>
        </p:nvSpPr>
        <p:spPr>
          <a:xfrm>
            <a:off x="5773575" y="3895263"/>
            <a:ext cx="32738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Co-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funded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by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European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Union.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Views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and opinions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expressed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are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however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those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of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author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(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s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)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only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and do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not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necessarily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reflect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those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of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European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Union or REA.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Neither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European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Union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nor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the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granting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authority can be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held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responsible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for </a:t>
            </a:r>
            <a:r>
              <a:rPr lang="it-IT" sz="1050" i="1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them</a:t>
            </a:r>
            <a:r>
              <a:rPr lang="it-IT" sz="105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Immagine 4" descr="Immagine che contiene schermata, Carattere, Blu elettrico, Blu intenso&#10;&#10;Descrizione generata automaticamente">
            <a:extLst>
              <a:ext uri="{FF2B5EF4-FFF2-40B4-BE49-F238E27FC236}">
                <a16:creationId xmlns:a16="http://schemas.microsoft.com/office/drawing/2014/main" id="{E220A6B2-B64F-1AC5-F1BD-D5B78AC3DD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40" y="3306793"/>
            <a:ext cx="2345099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0FDD-F6D0-4421-AF65-0F976BD72728}" type="datetime1">
              <a:rPr lang="it-IT" smtClean="0"/>
              <a:pPr/>
              <a:t>17/06/2025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6BF9-5A99-4C38-971C-A17D65EB0EE8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57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0" r:id="rId3"/>
    <p:sldLayoutId id="214748369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0FDD-F6D0-4421-AF65-0F976BD72728}" type="datetime1">
              <a:rPr lang="it-IT" smtClean="0"/>
              <a:pPr/>
              <a:t>17/06/2025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6BF9-5A99-4C38-971C-A17D65EB0EE8}" type="slidenum">
              <a:rPr lang="it-IT" smtClean="0"/>
              <a:pPr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75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57DCF-0003-91F7-5505-05BB783F13D6}"/>
              </a:ext>
            </a:extLst>
          </p:cNvPr>
          <p:cNvSpPr txBox="1"/>
          <p:nvPr/>
        </p:nvSpPr>
        <p:spPr>
          <a:xfrm>
            <a:off x="233175" y="252491"/>
            <a:ext cx="5636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Bio-waste</a:t>
            </a:r>
            <a:r>
              <a:rPr lang="it-IT" sz="3200" b="1" dirty="0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valorisation</a:t>
            </a:r>
            <a:r>
              <a:rPr lang="it-IT" sz="3200" b="1" dirty="0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in </a:t>
            </a:r>
            <a:r>
              <a:rPr lang="it-IT" sz="3200" b="1" dirty="0" err="1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densely</a:t>
            </a:r>
            <a:r>
              <a:rPr lang="it-IT" sz="3200" b="1" dirty="0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populated</a:t>
            </a:r>
            <a:r>
              <a:rPr lang="it-IT" sz="3200" b="1" dirty="0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cities</a:t>
            </a:r>
            <a:endParaRPr lang="it-IT" sz="3200" b="1" dirty="0">
              <a:solidFill>
                <a:schemeClr val="accent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B74C86-3A87-3E82-98D8-BE3F07EB2DE9}"/>
              </a:ext>
            </a:extLst>
          </p:cNvPr>
          <p:cNvSpPr txBox="1"/>
          <p:nvPr/>
        </p:nvSpPr>
        <p:spPr>
          <a:xfrm>
            <a:off x="490228" y="2878993"/>
            <a:ext cx="2857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smtClean="0">
                <a:solidFill>
                  <a:schemeClr val="accent3"/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Henning </a:t>
            </a:r>
            <a:r>
              <a:rPr lang="it-IT" sz="1350" b="1" dirty="0" smtClean="0">
                <a:solidFill>
                  <a:schemeClr val="accent3"/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Friege</a:t>
            </a:r>
            <a:endParaRPr lang="it-IT" sz="1350" b="1" dirty="0">
              <a:solidFill>
                <a:schemeClr val="accent3"/>
              </a:solidFill>
              <a:latin typeface="Montserrat" panose="00000500000000000000" pitchFamily="2" charset="0"/>
              <a:ea typeface="Gill Sans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5526CC-C9B7-0FBC-6024-370F86BCDFEB}"/>
              </a:ext>
            </a:extLst>
          </p:cNvPr>
          <p:cNvSpPr txBox="1"/>
          <p:nvPr/>
        </p:nvSpPr>
        <p:spPr>
          <a:xfrm>
            <a:off x="433222" y="2064713"/>
            <a:ext cx="2675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 err="1" smtClean="0">
                <a:solidFill>
                  <a:schemeClr val="accent3"/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Webinar</a:t>
            </a:r>
            <a:r>
              <a:rPr lang="it-IT" sz="1350" b="1" dirty="0" smtClean="0">
                <a:solidFill>
                  <a:schemeClr val="accent3"/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on </a:t>
            </a:r>
            <a:r>
              <a:rPr lang="it-IT" sz="1350" b="1" dirty="0" err="1" smtClean="0">
                <a:solidFill>
                  <a:schemeClr val="accent3"/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bio-waste</a:t>
            </a:r>
            <a:r>
              <a:rPr lang="it-IT" sz="1350" b="1" dirty="0" smtClean="0">
                <a:solidFill>
                  <a:schemeClr val="accent3"/>
                </a:solidFill>
                <a:latin typeface="Montserrat" panose="00000500000000000000" pitchFamily="2" charset="0"/>
                <a:ea typeface="Gill Sans" charset="0"/>
                <a:cs typeface="Calibri" panose="020F0502020204030204" pitchFamily="34" charset="0"/>
              </a:rPr>
              <a:t> and EU policy 27-06-2025</a:t>
            </a:r>
            <a:endParaRPr lang="it-IT" sz="1350" b="1" dirty="0">
              <a:solidFill>
                <a:schemeClr val="accent3"/>
              </a:solidFill>
              <a:latin typeface="Montserrat" panose="00000500000000000000" pitchFamily="2" charset="0"/>
              <a:ea typeface="Gill Sans" charset="0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43E64B8-7470-95F1-C8EF-36D8E8F5BEF6}"/>
              </a:ext>
            </a:extLst>
          </p:cNvPr>
          <p:cNvSpPr/>
          <p:nvPr/>
        </p:nvSpPr>
        <p:spPr>
          <a:xfrm>
            <a:off x="175747" y="3277775"/>
            <a:ext cx="1912758" cy="48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i="1" dirty="0" smtClean="0">
                <a:solidFill>
                  <a:schemeClr val="accent1"/>
                </a:solidFill>
                <a:latin typeface="+mj-lt"/>
                <a:ea typeface="Gill Sans Light" charset="0"/>
                <a:cs typeface="Gill Sans Light" charset="0"/>
              </a:rPr>
              <a:t>I</a:t>
            </a:r>
            <a:endParaRPr lang="it-IT" sz="1350" i="1" dirty="0">
              <a:solidFill>
                <a:schemeClr val="accent1"/>
              </a:solidFill>
              <a:latin typeface="+mj-lt"/>
              <a:ea typeface="Gill Sans Light" charset="0"/>
              <a:cs typeface="Gill Sans Light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086483-36D5-EDC6-0FDC-F48308A3FF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97" y="170004"/>
            <a:ext cx="3153128" cy="7006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9" y="3277775"/>
            <a:ext cx="2668651" cy="9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651753"/>
            <a:ext cx="7077075" cy="2424166"/>
          </a:xfrm>
        </p:spPr>
        <p:txBody>
          <a:bodyPr/>
          <a:lstStyle/>
          <a:p>
            <a:r>
              <a:rPr lang="it-IT" dirty="0"/>
              <a:t>Text – Montserrat 18px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F14DB091-C142-5891-416D-0562D6BE4F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623EA693-CBB8-1756-BAB0-150236C727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8" y="515211"/>
            <a:ext cx="6959600" cy="585968"/>
          </a:xfrm>
        </p:spPr>
        <p:txBody>
          <a:bodyPr/>
          <a:lstStyle/>
          <a:p>
            <a:r>
              <a:rPr lang="it-IT" sz="2400">
                <a:latin typeface="Montserrat" panose="00000500000000000000" pitchFamily="2" charset="0"/>
              </a:rPr>
              <a:t>SLIDE TITLE – Montserrat 24px</a:t>
            </a:r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5029FB27-E6A7-A83B-D8A0-A421C5666114}"/>
              </a:ext>
            </a:extLst>
          </p:cNvPr>
          <p:cNvSpPr txBox="1">
            <a:spLocks/>
          </p:cNvSpPr>
          <p:nvPr/>
        </p:nvSpPr>
        <p:spPr>
          <a:xfrm>
            <a:off x="274639" y="4601972"/>
            <a:ext cx="4297361" cy="391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 panose="020F0502020204030204" pitchFamily="34" charset="0"/>
              </a:rPr>
              <a:t>Delete slide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 panose="020F0502020204030204" pitchFamily="34" charset="0"/>
              </a:rPr>
              <a:t>if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 panose="020F0502020204030204" pitchFamily="34" charset="0"/>
              </a:rPr>
              <a:t>not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 panose="020F0502020204030204" pitchFamily="34" charset="0"/>
              </a:rPr>
              <a:t>necessary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Text – Montserrat 18px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E87095-A2FB-6B06-26C9-9D2FD5353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it-IT" sz="2200" dirty="0" smtClean="0">
                <a:latin typeface="Montserrat" panose="00000500000000000000" pitchFamily="2" charset="0"/>
              </a:rPr>
              <a:t>Bin2Bean in a </a:t>
            </a:r>
            <a:r>
              <a:rPr lang="it-IT" sz="2200" dirty="0" err="1" smtClean="0">
                <a:latin typeface="Montserrat" panose="00000500000000000000" pitchFamily="2" charset="0"/>
              </a:rPr>
              <a:t>nutshell</a:t>
            </a:r>
            <a:r>
              <a:rPr lang="it-IT" sz="2200" dirty="0" smtClean="0">
                <a:latin typeface="Montserrat" panose="00000500000000000000" pitchFamily="2" charset="0"/>
              </a:rPr>
              <a:t>: 3 Living </a:t>
            </a:r>
            <a:r>
              <a:rPr lang="it-IT" sz="2200" dirty="0" err="1" smtClean="0">
                <a:latin typeface="Montserrat" panose="00000500000000000000" pitchFamily="2" charset="0"/>
              </a:rPr>
              <a:t>Labs</a:t>
            </a:r>
            <a:endParaRPr lang="it-IT" sz="2200" dirty="0">
              <a:latin typeface="Montserrat" panose="00000500000000000000" pitchFamily="2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fld id="{15EB6BF9-5A99-4C38-971C-A17D65EB0EE8}" type="slidenum">
              <a:rPr lang="it-IT" smtClean="0"/>
              <a:pPr/>
              <a:t>2</a:t>
            </a:fld>
            <a:endParaRPr lang="it-IT">
              <a:latin typeface="Lucida Sans" panose="020B0602030504020204" pitchFamily="34" charset="77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273780"/>
            <a:ext cx="6343976" cy="360698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949440" y="839061"/>
            <a:ext cx="1912620" cy="360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Regulatory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frame</a:t>
            </a:r>
            <a:r>
              <a:rPr lang="de-DE" dirty="0" smtClean="0">
                <a:solidFill>
                  <a:schemeClr val="bg1"/>
                </a:solidFill>
              </a:rPr>
              <a:t>,  </a:t>
            </a:r>
            <a:r>
              <a:rPr lang="de-DE" dirty="0" err="1" smtClean="0">
                <a:solidFill>
                  <a:schemeClr val="bg1"/>
                </a:solidFill>
              </a:rPr>
              <a:t>technical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options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state</a:t>
            </a:r>
            <a:r>
              <a:rPr lang="de-DE" dirty="0" smtClean="0">
                <a:solidFill>
                  <a:schemeClr val="bg1"/>
                </a:solidFill>
              </a:rPr>
              <a:t> of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art</a:t>
            </a:r>
            <a:r>
              <a:rPr lang="de-DE" dirty="0" smtClean="0">
                <a:solidFill>
                  <a:schemeClr val="bg1"/>
                </a:solidFill>
              </a:rPr>
              <a:t> and </a:t>
            </a:r>
            <a:r>
              <a:rPr lang="de-DE" dirty="0" err="1" smtClean="0">
                <a:solidFill>
                  <a:schemeClr val="bg1"/>
                </a:solidFill>
              </a:rPr>
              <a:t>best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practice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-&gt; </a:t>
            </a:r>
            <a:r>
              <a:rPr lang="de-DE" dirty="0" err="1" smtClean="0">
                <a:solidFill>
                  <a:schemeClr val="bg1"/>
                </a:solidFill>
              </a:rPr>
              <a:t>Optimisation</a:t>
            </a:r>
            <a:r>
              <a:rPr lang="de-DE" dirty="0" smtClean="0">
                <a:solidFill>
                  <a:schemeClr val="bg1"/>
                </a:solidFill>
              </a:rPr>
              <a:t> of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processes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LL‘s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-&gt; Business </a:t>
            </a:r>
            <a:r>
              <a:rPr lang="de-DE" dirty="0" err="1" smtClean="0">
                <a:solidFill>
                  <a:schemeClr val="bg1"/>
                </a:solidFill>
              </a:rPr>
              <a:t>cases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-&gt; </a:t>
            </a:r>
            <a:r>
              <a:rPr lang="de-DE" dirty="0" err="1" smtClean="0">
                <a:solidFill>
                  <a:schemeClr val="bg1"/>
                </a:solidFill>
              </a:rPr>
              <a:t>Practical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implementation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should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be</a:t>
            </a:r>
            <a:r>
              <a:rPr lang="de-DE" dirty="0" smtClean="0">
                <a:solidFill>
                  <a:schemeClr val="bg1"/>
                </a:solidFill>
              </a:rPr>
              <a:t> transferable </a:t>
            </a:r>
            <a:r>
              <a:rPr lang="de-DE" dirty="0" err="1" smtClean="0">
                <a:solidFill>
                  <a:schemeClr val="bg1"/>
                </a:solidFill>
              </a:rPr>
              <a:t>within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EU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Text – Montserrat 18px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E87095-A2FB-6B06-26C9-9D2FD5353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438" y="839061"/>
            <a:ext cx="7152322" cy="585968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latin typeface="Montserrat" panose="00000500000000000000" pitchFamily="2" charset="0"/>
              </a:rPr>
              <a:t>Short </a:t>
            </a:r>
            <a:r>
              <a:rPr lang="it-IT" dirty="0" err="1" smtClean="0">
                <a:latin typeface="Montserrat" panose="00000500000000000000" pitchFamily="2" charset="0"/>
              </a:rPr>
              <a:t>characterization</a:t>
            </a:r>
            <a:r>
              <a:rPr lang="it-IT" dirty="0" smtClean="0">
                <a:latin typeface="Montserrat" panose="00000500000000000000" pitchFamily="2" charset="0"/>
              </a:rPr>
              <a:t> of the Living </a:t>
            </a:r>
            <a:r>
              <a:rPr lang="it-IT" dirty="0" err="1">
                <a:latin typeface="Montserrat" panose="00000500000000000000" pitchFamily="2" charset="0"/>
              </a:rPr>
              <a:t>L</a:t>
            </a:r>
            <a:r>
              <a:rPr lang="it-IT" dirty="0" err="1" smtClean="0">
                <a:latin typeface="Montserrat" panose="00000500000000000000" pitchFamily="2" charset="0"/>
              </a:rPr>
              <a:t>abs</a:t>
            </a: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26850"/>
              </p:ext>
            </p:extLst>
          </p:nvPr>
        </p:nvGraphicFramePr>
        <p:xfrm>
          <a:off x="548640" y="1385725"/>
          <a:ext cx="752856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905">
                  <a:extLst>
                    <a:ext uri="{9D8B030D-6E8A-4147-A177-3AD203B41FA5}">
                      <a16:colId xmlns:a16="http://schemas.microsoft.com/office/drawing/2014/main" val="2821992759"/>
                    </a:ext>
                  </a:extLst>
                </a:gridCol>
                <a:gridCol w="1915735">
                  <a:extLst>
                    <a:ext uri="{9D8B030D-6E8A-4147-A177-3AD203B41FA5}">
                      <a16:colId xmlns:a16="http://schemas.microsoft.com/office/drawing/2014/main" val="292046199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422358554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655729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Data</a:t>
                      </a:r>
                      <a:r>
                        <a:rPr lang="de-DE" baseline="0" dirty="0" smtClean="0"/>
                        <a:t> of 2024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Hamburg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Amsterdam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Aigaleo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5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inhabitants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1,850,000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935,000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65,000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62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Population </a:t>
                      </a:r>
                      <a:r>
                        <a:rPr lang="de-DE" dirty="0" err="1" smtClean="0"/>
                        <a:t>density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2,470 </a:t>
                      </a:r>
                      <a:r>
                        <a:rPr lang="de-DE" dirty="0" err="1" smtClean="0"/>
                        <a:t>inh</a:t>
                      </a:r>
                      <a:r>
                        <a:rPr lang="de-DE" dirty="0" smtClean="0"/>
                        <a:t> / km²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3,830 </a:t>
                      </a:r>
                      <a:r>
                        <a:rPr lang="de-DE" dirty="0" err="1" smtClean="0"/>
                        <a:t>inh</a:t>
                      </a:r>
                      <a:r>
                        <a:rPr lang="de-DE" dirty="0" smtClean="0"/>
                        <a:t> / km²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10,000 </a:t>
                      </a:r>
                      <a:r>
                        <a:rPr lang="de-DE" dirty="0" err="1" smtClean="0"/>
                        <a:t>inh</a:t>
                      </a:r>
                      <a:r>
                        <a:rPr lang="de-DE" dirty="0" smtClean="0"/>
                        <a:t> /km2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0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Collected</a:t>
                      </a:r>
                      <a:r>
                        <a:rPr lang="de-DE" dirty="0" smtClean="0"/>
                        <a:t> bio-</a:t>
                      </a:r>
                      <a:r>
                        <a:rPr lang="de-DE" dirty="0" err="1" smtClean="0"/>
                        <a:t>waste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from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households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73,800 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5,100 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 100 t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2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Collection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Complete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city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sz="1200" baseline="0" dirty="0" smtClean="0"/>
                        <a:t>(</a:t>
                      </a:r>
                      <a:r>
                        <a:rPr lang="de-DE" sz="1200" baseline="0" dirty="0" err="1" smtClean="0"/>
                        <a:t>collection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introduced</a:t>
                      </a:r>
                      <a:r>
                        <a:rPr lang="de-DE" sz="1200" baseline="0" dirty="0" smtClean="0"/>
                        <a:t> &gt; 30 </a:t>
                      </a:r>
                      <a:r>
                        <a:rPr lang="de-DE" sz="1200" baseline="0" dirty="0" err="1" smtClean="0"/>
                        <a:t>years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ago</a:t>
                      </a:r>
                      <a:r>
                        <a:rPr lang="de-DE" sz="1200" baseline="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Several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suitable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districts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Pilot </a:t>
                      </a:r>
                      <a:r>
                        <a:rPr lang="de-DE" dirty="0" err="1" smtClean="0"/>
                        <a:t>area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restaurannts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schools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0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Collection </a:t>
                      </a:r>
                      <a:r>
                        <a:rPr lang="de-DE" dirty="0" err="1" smtClean="0"/>
                        <a:t>method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Door-to-door</a:t>
                      </a:r>
                      <a:r>
                        <a:rPr lang="de-DE" baseline="0" dirty="0" smtClean="0"/>
                        <a:t>,  </a:t>
                      </a:r>
                      <a:r>
                        <a:rPr lang="de-DE" baseline="0" dirty="0" err="1" smtClean="0"/>
                        <a:t>underground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containers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Door-to-door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underground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containers</a:t>
                      </a:r>
                      <a:r>
                        <a:rPr lang="de-DE" baseline="0" dirty="0" smtClean="0"/>
                        <a:t>, bring </a:t>
                      </a:r>
                      <a:r>
                        <a:rPr lang="de-DE" baseline="0" dirty="0" err="1" smtClean="0"/>
                        <a:t>system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Containers</a:t>
                      </a:r>
                      <a:r>
                        <a:rPr lang="de-DE" baseline="0" dirty="0" smtClean="0"/>
                        <a:t> at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kerbsite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6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Processing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Digestion</a:t>
                      </a:r>
                      <a:r>
                        <a:rPr lang="de-DE" baseline="0" dirty="0" smtClean="0"/>
                        <a:t> + </a:t>
                      </a:r>
                      <a:r>
                        <a:rPr lang="de-DE" baseline="0" dirty="0" err="1" smtClean="0"/>
                        <a:t>composting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Digestion + </a:t>
                      </a:r>
                      <a:r>
                        <a:rPr lang="de-DE" dirty="0" err="1" smtClean="0"/>
                        <a:t>composting</a:t>
                      </a:r>
                      <a:r>
                        <a:rPr lang="de-DE" baseline="0" dirty="0" smtClean="0"/>
                        <a:t> + </a:t>
                      </a:r>
                      <a:r>
                        <a:rPr lang="de-DE" dirty="0" err="1" smtClean="0"/>
                        <a:t>decentral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processing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Composting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9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Use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soil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improvers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Sold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farmers</a:t>
                      </a:r>
                      <a:r>
                        <a:rPr lang="de-DE" baseline="0" dirty="0" smtClean="0"/>
                        <a:t> and private </a:t>
                      </a:r>
                      <a:r>
                        <a:rPr lang="de-DE" baseline="0" dirty="0" err="1" smtClean="0"/>
                        <a:t>households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Agriculture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if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feasible</a:t>
                      </a:r>
                      <a:r>
                        <a:rPr lang="de-DE" baseline="0" dirty="0" smtClean="0"/>
                        <a:t>), 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community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gardens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Private </a:t>
                      </a:r>
                      <a:r>
                        <a:rPr lang="de-DE" dirty="0" err="1" smtClean="0"/>
                        <a:t>housholds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school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gardens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61514"/>
                  </a:ext>
                </a:extLst>
              </a:tr>
            </a:tbl>
          </a:graphicData>
        </a:graphic>
      </p:graphicFrame>
      <p:sp>
        <p:nvSpPr>
          <p:cNvPr id="6" name="Wolkenförmige Legende 5"/>
          <p:cNvSpPr/>
          <p:nvPr/>
        </p:nvSpPr>
        <p:spPr>
          <a:xfrm>
            <a:off x="4411980" y="2407920"/>
            <a:ext cx="3505200" cy="1676400"/>
          </a:xfrm>
          <a:prstGeom prst="cloudCallout">
            <a:avLst>
              <a:gd name="adj1" fmla="val -56519"/>
              <a:gd name="adj2" fmla="val -46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Quality of bio-</a:t>
            </a:r>
            <a:r>
              <a:rPr lang="de-DE" dirty="0" err="1" smtClean="0"/>
              <a:t>waste</a:t>
            </a:r>
            <a:r>
              <a:rPr lang="de-DE" dirty="0" smtClean="0"/>
              <a:t> = f (1 /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3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439" y="1272540"/>
            <a:ext cx="7077075" cy="3608225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Regulations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WFD Art. 11 (2): Recycling target 55% of </a:t>
            </a:r>
            <a:r>
              <a:rPr lang="it-IT" dirty="0" err="1" smtClean="0"/>
              <a:t>municipal</a:t>
            </a:r>
            <a:r>
              <a:rPr lang="it-IT" dirty="0" smtClean="0"/>
              <a:t> 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2025; Art. 22 (1): </a:t>
            </a:r>
            <a:r>
              <a:rPr lang="it-IT" dirty="0" err="1" smtClean="0"/>
              <a:t>Separation</a:t>
            </a:r>
            <a:r>
              <a:rPr lang="it-IT" dirty="0" smtClean="0"/>
              <a:t> of </a:t>
            </a:r>
            <a:r>
              <a:rPr lang="it-IT" dirty="0" err="1" smtClean="0"/>
              <a:t>bio-waste</a:t>
            </a:r>
            <a:r>
              <a:rPr lang="it-IT" dirty="0" smtClean="0"/>
              <a:t> (</a:t>
            </a:r>
            <a:r>
              <a:rPr lang="it-IT" dirty="0" err="1" smtClean="0"/>
              <a:t>enforced</a:t>
            </a:r>
            <a:r>
              <a:rPr lang="it-IT" dirty="0" smtClean="0"/>
              <a:t> </a:t>
            </a:r>
            <a:r>
              <a:rPr lang="it-IT" dirty="0" err="1" smtClean="0"/>
              <a:t>since</a:t>
            </a:r>
            <a:r>
              <a:rPr lang="it-IT" dirty="0" smtClean="0"/>
              <a:t> </a:t>
            </a:r>
            <a:r>
              <a:rPr lang="it-IT" dirty="0" smtClean="0"/>
              <a:t>2023); Art. 14: </a:t>
            </a:r>
            <a:r>
              <a:rPr lang="it-IT" dirty="0" err="1" smtClean="0"/>
              <a:t>Polluter</a:t>
            </a:r>
            <a:r>
              <a:rPr lang="it-IT" dirty="0" smtClean="0"/>
              <a:t> </a:t>
            </a:r>
            <a:r>
              <a:rPr lang="it-IT" dirty="0" err="1" smtClean="0"/>
              <a:t>pays</a:t>
            </a:r>
            <a:r>
              <a:rPr lang="it-IT" dirty="0" smtClean="0"/>
              <a:t> </a:t>
            </a:r>
            <a:r>
              <a:rPr lang="it-IT" dirty="0" err="1" smtClean="0"/>
              <a:t>principle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FPR </a:t>
            </a:r>
            <a:r>
              <a:rPr lang="it-IT" dirty="0" err="1" smtClean="0"/>
              <a:t>Annex</a:t>
            </a:r>
            <a:r>
              <a:rPr lang="it-IT" dirty="0" smtClean="0"/>
              <a:t> I + II: Minimum </a:t>
            </a:r>
            <a:r>
              <a:rPr lang="it-IT" dirty="0" err="1" smtClean="0"/>
              <a:t>conditions</a:t>
            </a:r>
            <a:r>
              <a:rPr lang="it-IT" dirty="0" smtClean="0"/>
              <a:t> for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improvers</a:t>
            </a:r>
            <a:r>
              <a:rPr lang="it-IT" dirty="0" smtClean="0"/>
              <a:t> (PFC 3 A), </a:t>
            </a:r>
            <a:r>
              <a:rPr lang="it-IT" dirty="0" err="1" smtClean="0"/>
              <a:t>composts</a:t>
            </a:r>
            <a:r>
              <a:rPr lang="it-IT" dirty="0" smtClean="0"/>
              <a:t> (CMC3), </a:t>
            </a:r>
            <a:r>
              <a:rPr lang="it-IT" dirty="0" err="1" smtClean="0"/>
              <a:t>organic</a:t>
            </a:r>
            <a:r>
              <a:rPr lang="it-IT" dirty="0" smtClean="0"/>
              <a:t> </a:t>
            </a:r>
            <a:r>
              <a:rPr lang="it-IT" dirty="0" err="1" smtClean="0"/>
              <a:t>fertilisers</a:t>
            </a:r>
            <a:r>
              <a:rPr lang="it-IT" dirty="0" smtClean="0"/>
              <a:t> (CMC4, CMC5)</a:t>
            </a:r>
          </a:p>
          <a:p>
            <a:r>
              <a:rPr lang="it-IT" dirty="0" err="1" smtClean="0"/>
              <a:t>Regulations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KrWG</a:t>
            </a:r>
            <a:r>
              <a:rPr lang="it-IT" dirty="0" smtClean="0"/>
              <a:t> </a:t>
            </a:r>
            <a:r>
              <a:rPr lang="it-IT" dirty="0" smtClean="0"/>
              <a:t>§ 9: </a:t>
            </a:r>
            <a:r>
              <a:rPr lang="it-IT" dirty="0" err="1" smtClean="0"/>
              <a:t>Recyclable</a:t>
            </a:r>
            <a:r>
              <a:rPr lang="it-IT" dirty="0" smtClean="0"/>
              <a:t> </a:t>
            </a:r>
            <a:r>
              <a:rPr lang="it-IT" dirty="0" err="1" smtClean="0"/>
              <a:t>waste</a:t>
            </a:r>
            <a:r>
              <a:rPr lang="it-IT" dirty="0" smtClean="0"/>
              <a:t> must be </a:t>
            </a:r>
            <a:r>
              <a:rPr lang="it-IT" dirty="0" err="1" smtClean="0"/>
              <a:t>separately</a:t>
            </a:r>
            <a:r>
              <a:rPr lang="it-IT" dirty="0" smtClean="0"/>
              <a:t> </a:t>
            </a:r>
            <a:r>
              <a:rPr lang="it-IT" dirty="0" err="1" smtClean="0"/>
              <a:t>collected</a:t>
            </a:r>
            <a:r>
              <a:rPr lang="it-IT" dirty="0" smtClean="0"/>
              <a:t> (</a:t>
            </a:r>
            <a:r>
              <a:rPr lang="it-IT" dirty="0" err="1" smtClean="0"/>
              <a:t>compulsary</a:t>
            </a:r>
            <a:r>
              <a:rPr lang="it-IT" dirty="0" smtClean="0"/>
              <a:t> for </a:t>
            </a:r>
            <a:r>
              <a:rPr lang="it-IT" dirty="0" err="1" smtClean="0"/>
              <a:t>bio-waste</a:t>
            </a:r>
            <a:r>
              <a:rPr lang="it-IT" dirty="0" smtClean="0"/>
              <a:t> </a:t>
            </a:r>
            <a:r>
              <a:rPr lang="it-IT" dirty="0" err="1" smtClean="0"/>
              <a:t>ince</a:t>
            </a:r>
            <a:r>
              <a:rPr lang="it-IT" dirty="0" smtClean="0"/>
              <a:t> 2015); § 12: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assurance</a:t>
            </a:r>
            <a:r>
              <a:rPr lang="it-IT" dirty="0" smtClean="0"/>
              <a:t> for </a:t>
            </a:r>
            <a:r>
              <a:rPr lang="it-IT" dirty="0" err="1" smtClean="0"/>
              <a:t>products</a:t>
            </a:r>
            <a:r>
              <a:rPr lang="it-IT" dirty="0" smtClean="0"/>
              <a:t> made from </a:t>
            </a:r>
            <a:r>
              <a:rPr lang="it-IT" dirty="0" err="1" smtClean="0"/>
              <a:t>bio</a:t>
            </a:r>
            <a:r>
              <a:rPr lang="it-IT" dirty="0" err="1" smtClean="0"/>
              <a:t>-waste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BioAbfVO</a:t>
            </a:r>
            <a:r>
              <a:rPr lang="it-IT" dirty="0" smtClean="0"/>
              <a:t>: Limit </a:t>
            </a:r>
            <a:r>
              <a:rPr lang="it-IT" dirty="0" err="1" smtClean="0"/>
              <a:t>values</a:t>
            </a:r>
            <a:r>
              <a:rPr lang="it-IT" dirty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for the input of </a:t>
            </a:r>
            <a:r>
              <a:rPr lang="it-IT" dirty="0" err="1" smtClean="0"/>
              <a:t>biological</a:t>
            </a:r>
            <a:r>
              <a:rPr lang="it-IT" dirty="0" smtClean="0"/>
              <a:t> processing; </a:t>
            </a:r>
            <a:r>
              <a:rPr lang="it-IT" dirty="0" err="1" smtClean="0"/>
              <a:t>facilities</a:t>
            </a:r>
            <a:r>
              <a:rPr lang="it-IT" dirty="0" smtClean="0"/>
              <a:t> are </a:t>
            </a:r>
            <a:r>
              <a:rPr lang="it-IT" dirty="0" err="1" smtClean="0"/>
              <a:t>urged</a:t>
            </a:r>
            <a:r>
              <a:rPr lang="it-IT" dirty="0" smtClean="0"/>
              <a:t> to </a:t>
            </a:r>
            <a:r>
              <a:rPr lang="it-IT" dirty="0" err="1" smtClean="0"/>
              <a:t>refuse</a:t>
            </a:r>
            <a:r>
              <a:rPr lang="it-IT" dirty="0" smtClean="0"/>
              <a:t> </a:t>
            </a:r>
            <a:r>
              <a:rPr lang="it-IT" dirty="0" err="1" smtClean="0"/>
              <a:t>bio-waste</a:t>
            </a:r>
            <a:r>
              <a:rPr lang="it-IT" dirty="0" smtClean="0"/>
              <a:t> with &gt;3% </a:t>
            </a:r>
            <a:r>
              <a:rPr lang="it-IT" dirty="0" err="1" smtClean="0"/>
              <a:t>impurities</a:t>
            </a:r>
            <a:r>
              <a:rPr lang="it-IT" dirty="0" smtClean="0"/>
              <a:t> and to </a:t>
            </a:r>
            <a:r>
              <a:rPr lang="it-IT" dirty="0" err="1" smtClean="0"/>
              <a:t>inform</a:t>
            </a:r>
            <a:r>
              <a:rPr lang="it-IT" dirty="0" smtClean="0"/>
              <a:t> the </a:t>
            </a:r>
            <a:r>
              <a:rPr lang="it-IT" dirty="0" err="1" smtClean="0"/>
              <a:t>authorities</a:t>
            </a:r>
            <a:r>
              <a:rPr lang="it-IT" dirty="0" smtClean="0"/>
              <a:t> in case of </a:t>
            </a:r>
            <a:r>
              <a:rPr lang="it-IT" dirty="0" err="1" smtClean="0"/>
              <a:t>continuous</a:t>
            </a:r>
            <a:r>
              <a:rPr lang="it-IT" dirty="0" smtClean="0"/>
              <a:t> </a:t>
            </a:r>
            <a:r>
              <a:rPr lang="it-IT" dirty="0" err="1" smtClean="0"/>
              <a:t>contamination</a:t>
            </a:r>
            <a:r>
              <a:rPr lang="it-IT" dirty="0" smtClean="0"/>
              <a:t>; </a:t>
            </a:r>
            <a:r>
              <a:rPr lang="it-IT" dirty="0" smtClean="0"/>
              <a:t>control </a:t>
            </a:r>
            <a:r>
              <a:rPr lang="it-IT" dirty="0" err="1" smtClean="0"/>
              <a:t>level</a:t>
            </a:r>
            <a:r>
              <a:rPr lang="it-IT" dirty="0" smtClean="0"/>
              <a:t> for </a:t>
            </a:r>
            <a:r>
              <a:rPr lang="it-IT" dirty="0" err="1" smtClean="0"/>
              <a:t>plastics</a:t>
            </a:r>
            <a:r>
              <a:rPr lang="it-IT" dirty="0" smtClean="0"/>
              <a:t>: 1%</a:t>
            </a:r>
            <a:endParaRPr lang="it-IT" dirty="0" smtClean="0"/>
          </a:p>
          <a:p>
            <a:r>
              <a:rPr lang="it-IT" dirty="0" err="1" smtClean="0"/>
              <a:t>Regulations</a:t>
            </a:r>
            <a:r>
              <a:rPr lang="it-IT" dirty="0" smtClean="0"/>
              <a:t> </a:t>
            </a:r>
            <a:r>
              <a:rPr lang="it-IT" dirty="0" smtClean="0"/>
              <a:t>of the City of Hamburg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Bio-waste</a:t>
            </a:r>
            <a:r>
              <a:rPr lang="it-IT" dirty="0" smtClean="0"/>
              <a:t> </a:t>
            </a:r>
            <a:r>
              <a:rPr lang="it-IT" dirty="0" err="1" smtClean="0"/>
              <a:t>ordinance</a:t>
            </a:r>
            <a:r>
              <a:rPr lang="it-IT" dirty="0" smtClean="0"/>
              <a:t>: § 3: </a:t>
            </a:r>
            <a:r>
              <a:rPr lang="it-IT" dirty="0" err="1" smtClean="0"/>
              <a:t>Citizens</a:t>
            </a:r>
            <a:r>
              <a:rPr lang="it-IT" dirty="0" smtClean="0"/>
              <a:t> must use the </a:t>
            </a:r>
            <a:r>
              <a:rPr lang="it-IT" dirty="0" err="1" smtClean="0"/>
              <a:t>bio</a:t>
            </a:r>
            <a:r>
              <a:rPr lang="it-IT" dirty="0" smtClean="0"/>
              <a:t> </a:t>
            </a:r>
            <a:r>
              <a:rPr lang="it-IT" dirty="0" err="1" smtClean="0"/>
              <a:t>bins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by the city; § 4: </a:t>
            </a:r>
            <a:r>
              <a:rPr lang="it-IT" dirty="0" err="1" smtClean="0"/>
              <a:t>Exceptions</a:t>
            </a:r>
            <a:r>
              <a:rPr lang="it-IT" dirty="0" smtClean="0"/>
              <a:t> </a:t>
            </a:r>
            <a:r>
              <a:rPr lang="it-IT" dirty="0" smtClean="0"/>
              <a:t>are </a:t>
            </a:r>
            <a:r>
              <a:rPr lang="it-IT" dirty="0" err="1" smtClean="0"/>
              <a:t>possible</a:t>
            </a:r>
            <a:r>
              <a:rPr lang="it-IT" dirty="0" smtClean="0"/>
              <a:t>, e.g. in case of home </a:t>
            </a:r>
            <a:r>
              <a:rPr lang="it-IT" dirty="0" err="1" smtClean="0"/>
              <a:t>composting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Waste </a:t>
            </a:r>
            <a:r>
              <a:rPr lang="it-IT" dirty="0" err="1" smtClean="0"/>
              <a:t>disposal</a:t>
            </a:r>
            <a:r>
              <a:rPr lang="it-IT" dirty="0" smtClean="0"/>
              <a:t> </a:t>
            </a:r>
            <a:r>
              <a:rPr lang="it-IT" dirty="0" err="1" smtClean="0"/>
              <a:t>fees</a:t>
            </a:r>
            <a:r>
              <a:rPr lang="it-IT" dirty="0" smtClean="0"/>
              <a:t>: </a:t>
            </a:r>
            <a:r>
              <a:rPr lang="it-IT" dirty="0" err="1" smtClean="0"/>
              <a:t>Differentiated</a:t>
            </a:r>
            <a:r>
              <a:rPr lang="it-IT" dirty="0" smtClean="0"/>
              <a:t> </a:t>
            </a:r>
            <a:r>
              <a:rPr lang="it-IT" dirty="0" err="1" smtClean="0"/>
              <a:t>charging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depending</a:t>
            </a:r>
            <a:r>
              <a:rPr lang="it-IT" dirty="0" smtClean="0"/>
              <a:t> on the volume of </a:t>
            </a:r>
            <a:r>
              <a:rPr lang="it-IT" dirty="0" err="1" smtClean="0"/>
              <a:t>waste</a:t>
            </a:r>
            <a:r>
              <a:rPr lang="it-IT" dirty="0" smtClean="0"/>
              <a:t>; </a:t>
            </a:r>
            <a:r>
              <a:rPr lang="it-IT" dirty="0" err="1" smtClean="0"/>
              <a:t>remarkable</a:t>
            </a:r>
            <a:r>
              <a:rPr lang="it-IT" dirty="0" smtClean="0"/>
              <a:t> </a:t>
            </a:r>
            <a:r>
              <a:rPr lang="it-IT" dirty="0" smtClean="0"/>
              <a:t>benefits for </a:t>
            </a:r>
            <a:r>
              <a:rPr lang="it-IT" dirty="0" err="1" smtClean="0"/>
              <a:t>bio-waste</a:t>
            </a:r>
            <a:r>
              <a:rPr lang="it-IT" dirty="0" smtClean="0"/>
              <a:t> </a:t>
            </a:r>
            <a:r>
              <a:rPr lang="it-IT" dirty="0" err="1" smtClean="0"/>
              <a:t>separation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E87095-A2FB-6B06-26C9-9D2FD5353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438" y="647700"/>
            <a:ext cx="6959600" cy="777329"/>
          </a:xfrm>
        </p:spPr>
        <p:txBody>
          <a:bodyPr>
            <a:normAutofit/>
          </a:bodyPr>
          <a:lstStyle/>
          <a:p>
            <a:r>
              <a:rPr lang="it-IT" dirty="0" err="1" smtClean="0">
                <a:latin typeface="Montserrat" panose="00000500000000000000" pitchFamily="2" charset="0"/>
              </a:rPr>
              <a:t>Regulatory</a:t>
            </a:r>
            <a:r>
              <a:rPr lang="it-IT" dirty="0" smtClean="0">
                <a:latin typeface="Montserrat" panose="00000500000000000000" pitchFamily="2" charset="0"/>
              </a:rPr>
              <a:t> frame for Hamburg</a:t>
            </a: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439" y="1594728"/>
            <a:ext cx="7077075" cy="293155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Goal for </a:t>
            </a:r>
            <a:r>
              <a:rPr lang="it-IT" dirty="0" err="1" smtClean="0"/>
              <a:t>bio-waste</a:t>
            </a:r>
            <a:r>
              <a:rPr lang="it-IT" dirty="0" smtClean="0"/>
              <a:t> </a:t>
            </a:r>
            <a:r>
              <a:rPr lang="it-IT" dirty="0" err="1" smtClean="0"/>
              <a:t>collection</a:t>
            </a:r>
            <a:r>
              <a:rPr lang="it-IT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2023: 73,800 t </a:t>
            </a:r>
            <a:r>
              <a:rPr lang="it-IT" dirty="0" err="1" smtClean="0"/>
              <a:t>bio-waste</a:t>
            </a:r>
            <a:r>
              <a:rPr lang="it-IT" dirty="0" smtClean="0"/>
              <a:t> (plus </a:t>
            </a:r>
            <a:r>
              <a:rPr lang="it-IT" dirty="0" err="1" smtClean="0"/>
              <a:t>about</a:t>
            </a:r>
            <a:r>
              <a:rPr lang="it-IT" dirty="0" smtClean="0"/>
              <a:t> 19,000 t green </a:t>
            </a:r>
            <a:r>
              <a:rPr lang="it-IT" dirty="0" err="1" smtClean="0"/>
              <a:t>waste</a:t>
            </a:r>
            <a:r>
              <a:rPr lang="it-IT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2030: 106,890 t </a:t>
            </a:r>
            <a:r>
              <a:rPr lang="it-IT" dirty="0" err="1" smtClean="0"/>
              <a:t>organic</a:t>
            </a:r>
            <a:r>
              <a:rPr lang="it-IT" dirty="0" smtClean="0"/>
              <a:t> </a:t>
            </a:r>
            <a:r>
              <a:rPr lang="it-IT" dirty="0" err="1" smtClean="0"/>
              <a:t>waste</a:t>
            </a:r>
            <a:r>
              <a:rPr lang="it-IT" dirty="0" smtClean="0"/>
              <a:t> (plus 19,100 t green </a:t>
            </a:r>
            <a:r>
              <a:rPr lang="it-IT" dirty="0" err="1" smtClean="0"/>
              <a:t>waste</a:t>
            </a:r>
            <a:r>
              <a:rPr lang="it-IT" dirty="0" smtClean="0"/>
              <a:t>)</a:t>
            </a:r>
          </a:p>
          <a:p>
            <a:r>
              <a:rPr lang="it-IT" dirty="0" smtClean="0"/>
              <a:t>Goal for BW </a:t>
            </a:r>
            <a:r>
              <a:rPr lang="it-IT" dirty="0" err="1" smtClean="0"/>
              <a:t>quality</a:t>
            </a:r>
            <a:r>
              <a:rPr lang="it-IT" dirty="0" smtClean="0"/>
              <a:t>: &lt; 3% </a:t>
            </a:r>
            <a:r>
              <a:rPr lang="it-IT" dirty="0" err="1" smtClean="0"/>
              <a:t>contaminations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in future</a:t>
            </a:r>
          </a:p>
          <a:p>
            <a:r>
              <a:rPr lang="it-IT" dirty="0" err="1" smtClean="0"/>
              <a:t>Bützberg</a:t>
            </a:r>
            <a:r>
              <a:rPr lang="it-IT" dirty="0" smtClean="0"/>
              <a:t> </a:t>
            </a:r>
            <a:r>
              <a:rPr lang="it-IT" dirty="0" err="1" smtClean="0"/>
              <a:t>bio-waste</a:t>
            </a:r>
            <a:r>
              <a:rPr lang="it-IT" dirty="0" smtClean="0"/>
              <a:t> </a:t>
            </a:r>
            <a:r>
              <a:rPr lang="it-IT" dirty="0" err="1" smtClean="0"/>
              <a:t>facility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2023: </a:t>
            </a:r>
            <a:r>
              <a:rPr lang="it-IT" dirty="0" err="1" smtClean="0"/>
              <a:t>capacity</a:t>
            </a:r>
            <a:r>
              <a:rPr lang="it-IT" dirty="0" smtClean="0"/>
              <a:t> 60,000 t /</a:t>
            </a:r>
            <a:r>
              <a:rPr lang="it-IT" dirty="0" err="1" smtClean="0"/>
              <a:t>yr</a:t>
            </a:r>
            <a:r>
              <a:rPr lang="it-IT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2026: </a:t>
            </a:r>
            <a:r>
              <a:rPr lang="it-IT" dirty="0" err="1" smtClean="0"/>
              <a:t>capacity</a:t>
            </a:r>
            <a:r>
              <a:rPr lang="it-IT" dirty="0" smtClean="0"/>
              <a:t> 90,000 t /</a:t>
            </a:r>
            <a:r>
              <a:rPr lang="it-IT" dirty="0" err="1" smtClean="0"/>
              <a:t>yr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Quality</a:t>
            </a:r>
            <a:r>
              <a:rPr lang="it-IT" dirty="0" smtClean="0"/>
              <a:t> of compost /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improver</a:t>
            </a:r>
            <a:r>
              <a:rPr lang="it-IT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Until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: </a:t>
            </a:r>
            <a:r>
              <a:rPr lang="it-IT" dirty="0" err="1" smtClean="0"/>
              <a:t>German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mark</a:t>
            </a:r>
            <a:r>
              <a:rPr lang="it-IT" dirty="0" smtClean="0"/>
              <a:t>, </a:t>
            </a:r>
            <a:r>
              <a:rPr lang="it-IT" dirty="0" smtClean="0"/>
              <a:t>«can </a:t>
            </a:r>
            <a:r>
              <a:rPr lang="it-IT" dirty="0" smtClean="0"/>
              <a:t>be </a:t>
            </a:r>
            <a:r>
              <a:rPr lang="it-IT" dirty="0" err="1" smtClean="0"/>
              <a:t>used</a:t>
            </a:r>
            <a:r>
              <a:rPr lang="it-IT" dirty="0" smtClean="0"/>
              <a:t> for </a:t>
            </a:r>
            <a:r>
              <a:rPr lang="it-IT" dirty="0" err="1" smtClean="0"/>
              <a:t>organic</a:t>
            </a:r>
            <a:r>
              <a:rPr lang="it-IT" dirty="0" smtClean="0"/>
              <a:t> </a:t>
            </a:r>
            <a:r>
              <a:rPr lang="it-IT" dirty="0" err="1" smtClean="0"/>
              <a:t>farming</a:t>
            </a:r>
            <a:r>
              <a:rPr lang="it-IT" dirty="0" smtClean="0"/>
              <a:t>»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Plus: CE </a:t>
            </a:r>
            <a:r>
              <a:rPr lang="it-IT" dirty="0" err="1" smtClean="0"/>
              <a:t>mark</a:t>
            </a:r>
            <a:r>
              <a:rPr lang="it-IT" dirty="0" smtClean="0"/>
              <a:t> (</a:t>
            </a:r>
            <a:r>
              <a:rPr lang="it-IT" dirty="0" err="1" smtClean="0"/>
              <a:t>difficult</a:t>
            </a:r>
            <a:r>
              <a:rPr lang="it-IT" dirty="0" smtClean="0"/>
              <a:t> task!)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E87095-A2FB-6B06-26C9-9D2FD5353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>
                <a:latin typeface="Montserrat" panose="00000500000000000000" pitchFamily="2" charset="0"/>
              </a:rPr>
              <a:t>Stadtreinigung</a:t>
            </a:r>
            <a:r>
              <a:rPr lang="it-IT" dirty="0" smtClean="0">
                <a:latin typeface="Montserrat" panose="00000500000000000000" pitchFamily="2" charset="0"/>
              </a:rPr>
              <a:t> Hamburg (SRH): </a:t>
            </a:r>
            <a:r>
              <a:rPr lang="it-IT" dirty="0" err="1" smtClean="0">
                <a:latin typeface="Montserrat" panose="00000500000000000000" pitchFamily="2" charset="0"/>
              </a:rPr>
              <a:t>Current</a:t>
            </a:r>
            <a:r>
              <a:rPr lang="it-IT" dirty="0" smtClean="0">
                <a:latin typeface="Montserrat" panose="00000500000000000000" pitchFamily="2" charset="0"/>
              </a:rPr>
              <a:t> status and </a:t>
            </a:r>
            <a:r>
              <a:rPr lang="it-IT" dirty="0" err="1" smtClean="0">
                <a:latin typeface="Montserrat" panose="00000500000000000000" pitchFamily="2" charset="0"/>
              </a:rPr>
              <a:t>goals</a:t>
            </a:r>
            <a:r>
              <a:rPr lang="it-IT" dirty="0" smtClean="0">
                <a:latin typeface="Montserrat" panose="00000500000000000000" pitchFamily="2" charset="0"/>
              </a:rPr>
              <a:t> </a:t>
            </a: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1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439" y="1594728"/>
            <a:ext cx="7655241" cy="3221112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Present</a:t>
            </a:r>
            <a:r>
              <a:rPr lang="it-IT" dirty="0" smtClean="0"/>
              <a:t> status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 general: «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separation</a:t>
            </a:r>
            <a:r>
              <a:rPr lang="it-IT" dirty="0" smtClean="0"/>
              <a:t> </a:t>
            </a:r>
            <a:r>
              <a:rPr lang="it-IT" dirty="0" err="1" smtClean="0"/>
              <a:t>pays</a:t>
            </a:r>
            <a:r>
              <a:rPr lang="it-IT" dirty="0" smtClean="0"/>
              <a:t> off!» with </a:t>
            </a:r>
            <a:r>
              <a:rPr lang="it-IT" dirty="0" err="1" smtClean="0"/>
              <a:t>regard</a:t>
            </a:r>
            <a:r>
              <a:rPr lang="it-IT" dirty="0" smtClean="0"/>
              <a:t> to </a:t>
            </a:r>
            <a:r>
              <a:rPr lang="it-IT" dirty="0" err="1" smtClean="0"/>
              <a:t>climate</a:t>
            </a:r>
            <a:r>
              <a:rPr lang="it-IT" dirty="0" smtClean="0"/>
              <a:t>, </a:t>
            </a:r>
            <a:r>
              <a:rPr lang="it-IT" dirty="0" err="1" smtClean="0"/>
              <a:t>resources</a:t>
            </a:r>
            <a:r>
              <a:rPr lang="it-IT" dirty="0" smtClean="0"/>
              <a:t>, </a:t>
            </a:r>
            <a:r>
              <a:rPr lang="it-IT" dirty="0" err="1" smtClean="0"/>
              <a:t>charges</a:t>
            </a:r>
            <a:r>
              <a:rPr lang="it-IT" dirty="0" smtClean="0"/>
              <a:t>,..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Convenience</a:t>
            </a:r>
            <a:r>
              <a:rPr lang="it-IT" dirty="0" smtClean="0"/>
              <a:t>: e.g. </a:t>
            </a:r>
            <a:r>
              <a:rPr lang="it-IT" dirty="0" err="1" smtClean="0"/>
              <a:t>App</a:t>
            </a:r>
            <a:r>
              <a:rPr lang="it-IT" dirty="0" smtClean="0"/>
              <a:t> for 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mgt</a:t>
            </a:r>
            <a:r>
              <a:rPr lang="it-IT" dirty="0" smtClean="0"/>
              <a:t>., </a:t>
            </a:r>
            <a:r>
              <a:rPr lang="it-IT" dirty="0" err="1" smtClean="0"/>
              <a:t>paper</a:t>
            </a:r>
            <a:r>
              <a:rPr lang="it-IT" dirty="0" smtClean="0"/>
              <a:t> </a:t>
            </a:r>
            <a:r>
              <a:rPr lang="it-IT" dirty="0" err="1" smtClean="0"/>
              <a:t>bags</a:t>
            </a:r>
            <a:r>
              <a:rPr lang="it-IT" dirty="0" smtClean="0"/>
              <a:t> free of </a:t>
            </a:r>
            <a:r>
              <a:rPr lang="it-IT" dirty="0" err="1" smtClean="0"/>
              <a:t>charge</a:t>
            </a:r>
            <a:r>
              <a:rPr lang="it-IT" dirty="0" smtClean="0"/>
              <a:t> for </a:t>
            </a:r>
            <a:r>
              <a:rPr lang="it-IT" dirty="0" err="1" smtClean="0"/>
              <a:t>bio-waste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Special information for </a:t>
            </a:r>
            <a:r>
              <a:rPr lang="it-IT" dirty="0" err="1" smtClean="0"/>
              <a:t>tenants</a:t>
            </a:r>
            <a:r>
              <a:rPr lang="it-IT" dirty="0" smtClean="0"/>
              <a:t> of large </a:t>
            </a:r>
            <a:r>
              <a:rPr lang="it-IT" dirty="0" err="1" smtClean="0"/>
              <a:t>housing</a:t>
            </a:r>
            <a:r>
              <a:rPr lang="it-IT" dirty="0" smtClean="0"/>
              <a:t> </a:t>
            </a:r>
            <a:r>
              <a:rPr lang="it-IT" dirty="0" err="1" smtClean="0"/>
              <a:t>complexes</a:t>
            </a:r>
            <a:r>
              <a:rPr lang="it-IT" dirty="0" smtClean="0"/>
              <a:t>, </a:t>
            </a:r>
            <a:r>
              <a:rPr lang="it-IT" dirty="0" err="1" smtClean="0"/>
              <a:t>coordination</a:t>
            </a:r>
            <a:r>
              <a:rPr lang="it-IT" dirty="0" smtClean="0"/>
              <a:t> with </a:t>
            </a:r>
            <a:r>
              <a:rPr lang="it-IT" dirty="0" err="1" smtClean="0"/>
              <a:t>owners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«Waste training» for </a:t>
            </a:r>
            <a:r>
              <a:rPr lang="it-IT" dirty="0" err="1" smtClean="0"/>
              <a:t>children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«Yellow card» in case of </a:t>
            </a:r>
            <a:r>
              <a:rPr lang="it-IT" dirty="0" err="1" smtClean="0"/>
              <a:t>spoiled</a:t>
            </a:r>
            <a:r>
              <a:rPr lang="it-IT" dirty="0" smtClean="0"/>
              <a:t> </a:t>
            </a:r>
            <a:r>
              <a:rPr lang="it-IT" dirty="0" err="1" smtClean="0"/>
              <a:t>bio-bins</a:t>
            </a:r>
            <a:r>
              <a:rPr lang="it-IT" dirty="0" smtClean="0"/>
              <a:t>; «</a:t>
            </a:r>
            <a:r>
              <a:rPr lang="it-IT" dirty="0" err="1" smtClean="0"/>
              <a:t>red</a:t>
            </a:r>
            <a:r>
              <a:rPr lang="it-IT" dirty="0" smtClean="0"/>
              <a:t> card», i.e. extra </a:t>
            </a:r>
            <a:r>
              <a:rPr lang="it-IT" dirty="0" err="1" smtClean="0"/>
              <a:t>fees</a:t>
            </a:r>
            <a:r>
              <a:rPr lang="it-IT" dirty="0" smtClean="0"/>
              <a:t> for </a:t>
            </a:r>
            <a:r>
              <a:rPr lang="it-IT" dirty="0" err="1" smtClean="0"/>
              <a:t>tipping</a:t>
            </a:r>
            <a:endParaRPr lang="it-IT" dirty="0"/>
          </a:p>
          <a:p>
            <a:r>
              <a:rPr lang="it-IT" dirty="0" err="1" smtClean="0"/>
              <a:t>Recommendations</a:t>
            </a:r>
            <a:r>
              <a:rPr lang="it-IT" dirty="0" smtClean="0"/>
              <a:t> </a:t>
            </a:r>
            <a:r>
              <a:rPr lang="it-IT" dirty="0" smtClean="0"/>
              <a:t>from the </a:t>
            </a:r>
            <a:r>
              <a:rPr lang="it-IT" dirty="0" err="1" smtClean="0"/>
              <a:t>project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Activate</a:t>
            </a:r>
            <a:r>
              <a:rPr lang="it-IT" dirty="0" smtClean="0"/>
              <a:t> </a:t>
            </a:r>
            <a:r>
              <a:rPr lang="it-IT" dirty="0" err="1" smtClean="0"/>
              <a:t>interested</a:t>
            </a:r>
            <a:r>
              <a:rPr lang="it-IT" dirty="0" smtClean="0"/>
              <a:t> </a:t>
            </a:r>
            <a:r>
              <a:rPr lang="it-IT" dirty="0" err="1" smtClean="0"/>
              <a:t>citizens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«</a:t>
            </a:r>
            <a:r>
              <a:rPr lang="it-IT" dirty="0" err="1" smtClean="0"/>
              <a:t>ambassadors</a:t>
            </a:r>
            <a:r>
              <a:rPr lang="it-IT" dirty="0" smtClean="0"/>
              <a:t>» of compost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Integrate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r>
              <a:rPr lang="it-IT" dirty="0" smtClean="0"/>
              <a:t> in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en-US" dirty="0"/>
              <a:t>Engaging organic farmers as advocates for sustainable organic waste utilization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E87095-A2FB-6B06-26C9-9D2FD5353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>
                <a:latin typeface="Montserrat" panose="00000500000000000000" pitchFamily="2" charset="0"/>
              </a:rPr>
              <a:t>Stadtreinigung</a:t>
            </a:r>
            <a:r>
              <a:rPr lang="it-IT" dirty="0" smtClean="0">
                <a:latin typeface="Montserrat" panose="00000500000000000000" pitchFamily="2" charset="0"/>
              </a:rPr>
              <a:t> Hamburg: </a:t>
            </a:r>
            <a:r>
              <a:rPr lang="it-IT" dirty="0" err="1" smtClean="0">
                <a:latin typeface="Montserrat" panose="00000500000000000000" pitchFamily="2" charset="0"/>
              </a:rPr>
              <a:t>Communication</a:t>
            </a:r>
            <a:r>
              <a:rPr lang="it-IT" dirty="0" smtClean="0">
                <a:latin typeface="Montserrat" panose="00000500000000000000" pitchFamily="2" charset="0"/>
              </a:rPr>
              <a:t> and </a:t>
            </a:r>
            <a:r>
              <a:rPr lang="it-IT" dirty="0" err="1" smtClean="0">
                <a:latin typeface="Montserrat" panose="00000500000000000000" pitchFamily="2" charset="0"/>
              </a:rPr>
              <a:t>awareness</a:t>
            </a:r>
            <a:r>
              <a:rPr lang="it-IT" dirty="0" smtClean="0">
                <a:latin typeface="Montserrat" panose="00000500000000000000" pitchFamily="2" charset="0"/>
              </a:rPr>
              <a:t> </a:t>
            </a:r>
            <a:r>
              <a:rPr lang="it-IT" dirty="0" err="1" smtClean="0">
                <a:latin typeface="Montserrat" panose="00000500000000000000" pitchFamily="2" charset="0"/>
              </a:rPr>
              <a:t>raising</a:t>
            </a: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Text – Montserrat 18px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E87095-A2FB-6B06-26C9-9D2FD5353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Montserrat" panose="00000500000000000000" pitchFamily="2" charset="0"/>
              </a:rPr>
              <a:t>The </a:t>
            </a:r>
            <a:r>
              <a:rPr lang="it-IT" dirty="0" err="1" smtClean="0">
                <a:latin typeface="Montserrat" panose="00000500000000000000" pitchFamily="2" charset="0"/>
              </a:rPr>
              <a:t>value</a:t>
            </a:r>
            <a:r>
              <a:rPr lang="it-IT" dirty="0" smtClean="0">
                <a:latin typeface="Montserrat" panose="00000500000000000000" pitchFamily="2" charset="0"/>
              </a:rPr>
              <a:t> </a:t>
            </a:r>
            <a:r>
              <a:rPr lang="it-IT" dirty="0" err="1" smtClean="0">
                <a:latin typeface="Montserrat" panose="00000500000000000000" pitchFamily="2" charset="0"/>
              </a:rPr>
              <a:t>chain</a:t>
            </a:r>
            <a:r>
              <a:rPr lang="it-IT" dirty="0">
                <a:latin typeface="Montserrat" panose="00000500000000000000" pitchFamily="2" charset="0"/>
              </a:rPr>
              <a:t> </a:t>
            </a:r>
            <a:r>
              <a:rPr lang="it-IT" dirty="0" smtClean="0">
                <a:latin typeface="Montserrat" panose="00000500000000000000" pitchFamily="2" charset="0"/>
              </a:rPr>
              <a:t>from </a:t>
            </a:r>
            <a:r>
              <a:rPr lang="it-IT" dirty="0" err="1" smtClean="0">
                <a:latin typeface="Montserrat" panose="00000500000000000000" pitchFamily="2" charset="0"/>
              </a:rPr>
              <a:t>bio-waste</a:t>
            </a:r>
            <a:r>
              <a:rPr lang="it-IT" dirty="0" smtClean="0">
                <a:latin typeface="Montserrat" panose="00000500000000000000" pitchFamily="2" charset="0"/>
              </a:rPr>
              <a:t> to </a:t>
            </a:r>
            <a:r>
              <a:rPr lang="it-IT" dirty="0" err="1" smtClean="0">
                <a:latin typeface="Montserrat" panose="00000500000000000000" pitchFamily="2" charset="0"/>
              </a:rPr>
              <a:t>soil</a:t>
            </a: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371767"/>
            <a:ext cx="6383116" cy="3455736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>
          <a:xfrm>
            <a:off x="7254240" y="3013500"/>
            <a:ext cx="1219200" cy="1093831"/>
          </a:xfrm>
          <a:prstGeom prst="wedgeRectCallout">
            <a:avLst>
              <a:gd name="adj1" fmla="val -320093"/>
              <a:gd name="adj2" fmla="val 54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Quality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8" name="Rechteckige Legende 7"/>
          <p:cNvSpPr/>
          <p:nvPr/>
        </p:nvSpPr>
        <p:spPr>
          <a:xfrm>
            <a:off x="708660" y="1371767"/>
            <a:ext cx="1767840" cy="876133"/>
          </a:xfrm>
          <a:prstGeom prst="wedgeRectCallout">
            <a:avLst>
              <a:gd name="adj1" fmla="val 65805"/>
              <a:gd name="adj2" fmla="val 135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Contaminations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partially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removed</a:t>
            </a:r>
            <a:endParaRPr lang="de-DE" dirty="0"/>
          </a:p>
        </p:txBody>
      </p:sp>
      <p:sp>
        <p:nvSpPr>
          <p:cNvPr id="9" name="Rechteckige Legende 8"/>
          <p:cNvSpPr/>
          <p:nvPr/>
        </p:nvSpPr>
        <p:spPr>
          <a:xfrm>
            <a:off x="7412038" y="1061737"/>
            <a:ext cx="1219200" cy="1457122"/>
          </a:xfrm>
          <a:prstGeom prst="wedgeRectCallout">
            <a:avLst>
              <a:gd name="adj1" fmla="val -148219"/>
              <a:gd name="adj2" fmla="val 33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Keep an </a:t>
            </a:r>
            <a:r>
              <a:rPr lang="de-DE" dirty="0" err="1" smtClean="0"/>
              <a:t>eye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5897DE-621C-E2C0-FACD-89DA84F40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439" y="1594728"/>
            <a:ext cx="7952421" cy="3183012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Regulatory</a:t>
            </a:r>
            <a:r>
              <a:rPr lang="it-IT" dirty="0" smtClean="0"/>
              <a:t> frame: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EU </a:t>
            </a:r>
            <a:r>
              <a:rPr lang="it-IT" dirty="0" err="1" smtClean="0"/>
              <a:t>regulations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enforced</a:t>
            </a:r>
            <a:r>
              <a:rPr lang="it-IT" dirty="0" smtClean="0"/>
              <a:t> in the Member </a:t>
            </a:r>
            <a:r>
              <a:rPr lang="it-IT" dirty="0" err="1" smtClean="0"/>
              <a:t>States</a:t>
            </a:r>
            <a:r>
              <a:rPr lang="it-IT" dirty="0" smtClean="0"/>
              <a:t> –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best </a:t>
            </a:r>
            <a:r>
              <a:rPr lang="it-IT" dirty="0" err="1" smtClean="0"/>
              <a:t>solution</a:t>
            </a:r>
            <a:r>
              <a:rPr lang="it-IT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End-of-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regulation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discriminating</a:t>
            </a:r>
            <a:r>
              <a:rPr lang="it-IT" dirty="0"/>
              <a:t> </a:t>
            </a:r>
            <a:r>
              <a:rPr lang="it-IT" dirty="0" smtClean="0"/>
              <a:t>–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done</a:t>
            </a:r>
            <a:r>
              <a:rPr lang="it-IT" dirty="0" smtClean="0"/>
              <a:t>?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Differentiated</a:t>
            </a:r>
            <a:r>
              <a:rPr lang="it-IT" dirty="0" smtClean="0"/>
              <a:t> </a:t>
            </a:r>
            <a:r>
              <a:rPr lang="it-IT" dirty="0" err="1" smtClean="0"/>
              <a:t>charges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/>
              <a:t> </a:t>
            </a:r>
            <a:r>
              <a:rPr lang="it-IT" dirty="0" smtClean="0"/>
              <a:t>be the </a:t>
            </a:r>
            <a:r>
              <a:rPr lang="it-IT" dirty="0" err="1" smtClean="0"/>
              <a:t>norm</a:t>
            </a:r>
            <a:r>
              <a:rPr lang="it-IT" dirty="0"/>
              <a:t> </a:t>
            </a:r>
            <a:r>
              <a:rPr lang="it-IT" dirty="0" smtClean="0"/>
              <a:t>– 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overcome</a:t>
            </a:r>
            <a:r>
              <a:rPr lang="it-IT" dirty="0" smtClean="0"/>
              <a:t> </a:t>
            </a:r>
            <a:r>
              <a:rPr lang="it-IT" dirty="0" err="1" smtClean="0"/>
              <a:t>taxes</a:t>
            </a:r>
            <a:r>
              <a:rPr lang="it-IT" dirty="0" smtClean="0"/>
              <a:t>, </a:t>
            </a:r>
            <a:r>
              <a:rPr lang="it-IT" dirty="0" err="1" smtClean="0"/>
              <a:t>flat</a:t>
            </a:r>
            <a:r>
              <a:rPr lang="it-IT" dirty="0" smtClean="0"/>
              <a:t> </a:t>
            </a:r>
            <a:r>
              <a:rPr lang="it-IT" dirty="0" err="1" smtClean="0"/>
              <a:t>fees</a:t>
            </a:r>
            <a:r>
              <a:rPr lang="it-IT" dirty="0" smtClean="0"/>
              <a:t>,…? How to </a:t>
            </a:r>
            <a:r>
              <a:rPr lang="it-IT" dirty="0" err="1" smtClean="0"/>
              <a:t>identify</a:t>
            </a:r>
            <a:r>
              <a:rPr lang="it-IT" dirty="0" smtClean="0"/>
              <a:t> the </a:t>
            </a:r>
            <a:r>
              <a:rPr lang="it-IT" dirty="0" err="1" smtClean="0"/>
              <a:t>polluters</a:t>
            </a:r>
            <a:r>
              <a:rPr lang="it-IT" smtClean="0"/>
              <a:t>?</a:t>
            </a:r>
            <a:endParaRPr lang="it-IT" dirty="0" smtClean="0"/>
          </a:p>
          <a:p>
            <a:r>
              <a:rPr lang="it-IT" dirty="0" err="1" smtClean="0"/>
              <a:t>Communication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soils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high-</a:t>
            </a:r>
            <a:r>
              <a:rPr lang="it-IT" dirty="0" err="1" smtClean="0"/>
              <a:t>quality</a:t>
            </a:r>
            <a:r>
              <a:rPr lang="it-IT" dirty="0" smtClean="0"/>
              <a:t> compost – </a:t>
            </a:r>
            <a:r>
              <a:rPr lang="it-IT" dirty="0" err="1" smtClean="0"/>
              <a:t>how</a:t>
            </a:r>
            <a:r>
              <a:rPr lang="it-IT" dirty="0" smtClean="0"/>
              <a:t> can </a:t>
            </a:r>
            <a:r>
              <a:rPr lang="it-IT" dirty="0" err="1" smtClean="0"/>
              <a:t>this</a:t>
            </a:r>
            <a:r>
              <a:rPr lang="it-IT" dirty="0" smtClean="0"/>
              <a:t> be </a:t>
            </a:r>
            <a:r>
              <a:rPr lang="it-IT" dirty="0" err="1" smtClean="0"/>
              <a:t>communicated</a:t>
            </a:r>
            <a:r>
              <a:rPr lang="it-IT" dirty="0" smtClean="0"/>
              <a:t>?</a:t>
            </a:r>
          </a:p>
          <a:p>
            <a:r>
              <a:rPr lang="it-IT" dirty="0" err="1" smtClean="0"/>
              <a:t>Organisation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Controlling </a:t>
            </a:r>
            <a:r>
              <a:rPr lang="en-US" dirty="0"/>
              <a:t>the chain – how can this be set up</a:t>
            </a:r>
            <a:r>
              <a:rPr lang="en-US" dirty="0" smtClean="0"/>
              <a:t>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E87095-A2FB-6B06-26C9-9D2FD5353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 smtClean="0">
                <a:latin typeface="Montserrat" panose="00000500000000000000" pitchFamily="2" charset="0"/>
              </a:rPr>
              <a:t>Conclusions</a:t>
            </a:r>
            <a:r>
              <a:rPr lang="it-IT" dirty="0" smtClean="0">
                <a:latin typeface="Montserrat" panose="00000500000000000000" pitchFamily="2" charset="0"/>
              </a:rPr>
              <a:t> from the case of </a:t>
            </a:r>
            <a:r>
              <a:rPr lang="it-IT" dirty="0" err="1" smtClean="0">
                <a:latin typeface="Montserrat" panose="00000500000000000000" pitchFamily="2" charset="0"/>
              </a:rPr>
              <a:t>Stadtreinigung</a:t>
            </a:r>
            <a:r>
              <a:rPr lang="it-IT" dirty="0" smtClean="0">
                <a:latin typeface="Montserrat" panose="00000500000000000000" pitchFamily="2" charset="0"/>
              </a:rPr>
              <a:t> Hamburg and </a:t>
            </a:r>
            <a:r>
              <a:rPr lang="it-IT" dirty="0" err="1" smtClean="0">
                <a:latin typeface="Montserrat" panose="00000500000000000000" pitchFamily="2" charset="0"/>
              </a:rPr>
              <a:t>questions</a:t>
            </a:r>
            <a:r>
              <a:rPr lang="it-IT" dirty="0" smtClean="0">
                <a:latin typeface="Montserrat" panose="00000500000000000000" pitchFamily="2" charset="0"/>
              </a:rPr>
              <a:t> for the </a:t>
            </a:r>
            <a:r>
              <a:rPr lang="it-IT" dirty="0" err="1" smtClean="0">
                <a:latin typeface="Montserrat" panose="00000500000000000000" pitchFamily="2" charset="0"/>
              </a:rPr>
              <a:t>discussion</a:t>
            </a: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A21ADEDD-A970-FBB9-4119-D9A02F807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716838" y="4601972"/>
            <a:ext cx="552974" cy="27879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6BF9-5A99-4C38-971C-A17D65EB0EE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217646">
                    <a:tint val="75000"/>
                  </a:srgbClr>
                </a:solidFill>
                <a:effectLst/>
                <a:uLnTx/>
                <a:uFillTx/>
                <a:latin typeface="Lucida Sans" panose="020B0602030504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217646">
                  <a:tint val="75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B08CBC-5EE8-8725-9B63-0B170FF2EACD}"/>
              </a:ext>
            </a:extLst>
          </p:cNvPr>
          <p:cNvSpPr txBox="1"/>
          <p:nvPr/>
        </p:nvSpPr>
        <p:spPr>
          <a:xfrm>
            <a:off x="3194021" y="1744514"/>
            <a:ext cx="2755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>
                <a:solidFill>
                  <a:schemeClr val="tx2"/>
                </a:solidFill>
                <a:latin typeface="Calibri" panose="020F0502020204030204" pitchFamily="34" charset="0"/>
                <a:ea typeface="Gill Sans SemiBold" charset="0"/>
                <a:cs typeface="Calibri" panose="020F0502020204030204" pitchFamily="34" charset="0"/>
              </a:rPr>
              <a:t>Thank </a:t>
            </a:r>
            <a:r>
              <a:rPr lang="it-IT" sz="4000" b="1" err="1">
                <a:solidFill>
                  <a:schemeClr val="tx2"/>
                </a:solidFill>
                <a:latin typeface="Calibri" panose="020F0502020204030204" pitchFamily="34" charset="0"/>
                <a:ea typeface="Gill Sans SemiBold" charset="0"/>
                <a:cs typeface="Calibri" panose="020F0502020204030204" pitchFamily="34" charset="0"/>
              </a:rPr>
              <a:t>you</a:t>
            </a:r>
            <a:r>
              <a:rPr lang="it-IT" sz="4000" b="1">
                <a:solidFill>
                  <a:schemeClr val="tx2"/>
                </a:solidFill>
                <a:latin typeface="Calibri" panose="020F0502020204030204" pitchFamily="34" charset="0"/>
                <a:ea typeface="Gill Sans SemiBold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03EB91-A35D-530E-A5C6-4A83668EE4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08" y="2722824"/>
            <a:ext cx="1560384" cy="3467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6098B7-E4DD-A366-795F-7F6DB9116FC9}"/>
              </a:ext>
            </a:extLst>
          </p:cNvPr>
          <p:cNvSpPr txBox="1"/>
          <p:nvPr/>
        </p:nvSpPr>
        <p:spPr>
          <a:xfrm>
            <a:off x="308610" y="3394244"/>
            <a:ext cx="260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5"/>
                </a:solidFill>
                <a:latin typeface="Calibri" panose="020F0502020204030204" pitchFamily="34" charset="0"/>
                <a:ea typeface="Gill Sans SemiBold" charset="0"/>
                <a:cs typeface="Calibri" panose="020F0502020204030204" pitchFamily="34" charset="0"/>
              </a:rPr>
              <a:t>Prof. Dr. Henning Friege</a:t>
            </a:r>
          </a:p>
          <a:p>
            <a:pPr algn="ctr"/>
            <a:r>
              <a:rPr lang="it-IT" b="1" dirty="0" smtClean="0">
                <a:solidFill>
                  <a:schemeClr val="accent5"/>
                </a:solidFill>
                <a:latin typeface="Calibri" panose="020F0502020204030204" pitchFamily="34" charset="0"/>
                <a:ea typeface="Gill Sans SemiBold" charset="0"/>
                <a:cs typeface="Calibri" panose="020F0502020204030204" pitchFamily="34" charset="0"/>
              </a:rPr>
              <a:t>Friege@N-hoch-drei.de</a:t>
            </a:r>
            <a:endParaRPr lang="it-IT" b="1" dirty="0">
              <a:solidFill>
                <a:schemeClr val="accent5"/>
              </a:solidFill>
              <a:latin typeface="Calibri" panose="020F0502020204030204" pitchFamily="34" charset="0"/>
              <a:ea typeface="Gill Sans SemiBold" charset="0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17" y="3973970"/>
            <a:ext cx="3957681" cy="13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i 64">
      <a:dk1>
        <a:srgbClr val="217646"/>
      </a:dk1>
      <a:lt1>
        <a:srgbClr val="FFFFFF"/>
      </a:lt1>
      <a:dk2>
        <a:srgbClr val="C89456"/>
      </a:dk2>
      <a:lt2>
        <a:srgbClr val="E7E6E6"/>
      </a:lt2>
      <a:accent1>
        <a:srgbClr val="217646"/>
      </a:accent1>
      <a:accent2>
        <a:srgbClr val="C89456"/>
      </a:accent2>
      <a:accent3>
        <a:srgbClr val="217646"/>
      </a:accent3>
      <a:accent4>
        <a:srgbClr val="C89456"/>
      </a:accent4>
      <a:accent5>
        <a:srgbClr val="217646"/>
      </a:accent5>
      <a:accent6>
        <a:srgbClr val="C89456"/>
      </a:accent6>
      <a:hlink>
        <a:srgbClr val="352725"/>
      </a:hlink>
      <a:folHlink>
        <a:srgbClr val="217646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Personalizzati 64">
      <a:dk1>
        <a:srgbClr val="217646"/>
      </a:dk1>
      <a:lt1>
        <a:srgbClr val="FFFFFF"/>
      </a:lt1>
      <a:dk2>
        <a:srgbClr val="C89456"/>
      </a:dk2>
      <a:lt2>
        <a:srgbClr val="E7E6E6"/>
      </a:lt2>
      <a:accent1>
        <a:srgbClr val="217646"/>
      </a:accent1>
      <a:accent2>
        <a:srgbClr val="C89456"/>
      </a:accent2>
      <a:accent3>
        <a:srgbClr val="217646"/>
      </a:accent3>
      <a:accent4>
        <a:srgbClr val="C89456"/>
      </a:accent4>
      <a:accent5>
        <a:srgbClr val="217646"/>
      </a:accent5>
      <a:accent6>
        <a:srgbClr val="C89456"/>
      </a:accent6>
      <a:hlink>
        <a:srgbClr val="352725"/>
      </a:hlink>
      <a:folHlink>
        <a:srgbClr val="217646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3739b8-21f0-4bfc-8d75-b0810c92f047" xsi:nil="true"/>
    <lcf76f155ced4ddcb4097134ff3c332f xmlns="4540bec7-4d44-4a53-919a-34cbf5d85fa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517855A65B746B34C1BEF72A0A52A" ma:contentTypeVersion="16" ma:contentTypeDescription="Creare un nuovo documento." ma:contentTypeScope="" ma:versionID="f521a06914c98bdbab9feb2d28419f06">
  <xsd:schema xmlns:xsd="http://www.w3.org/2001/XMLSchema" xmlns:xs="http://www.w3.org/2001/XMLSchema" xmlns:p="http://schemas.microsoft.com/office/2006/metadata/properties" xmlns:ns2="4540bec7-4d44-4a53-919a-34cbf5d85fa3" xmlns:ns3="7c3739b8-21f0-4bfc-8d75-b0810c92f047" targetNamespace="http://schemas.microsoft.com/office/2006/metadata/properties" ma:root="true" ma:fieldsID="30a7c2b75acaf511f9167f31c86c05d3" ns2:_="" ns3:_="">
    <xsd:import namespace="4540bec7-4d44-4a53-919a-34cbf5d85fa3"/>
    <xsd:import namespace="7c3739b8-21f0-4bfc-8d75-b0810c92f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0bec7-4d44-4a53-919a-34cbf5d85f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2eeece2f-0974-48e2-95cb-1747cd67c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739b8-21f0-4bfc-8d75-b0810c92f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1cb1c4c-5417-4544-bc1b-a5e514cd40b0}" ma:internalName="TaxCatchAll" ma:showField="CatchAllData" ma:web="7c3739b8-21f0-4bfc-8d75-b0810c92f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E97A1-567B-4B99-A279-11D8930E4EE1}">
  <ds:schemaRefs>
    <ds:schemaRef ds:uri="http://purl.org/dc/elements/1.1/"/>
    <ds:schemaRef ds:uri="http://schemas.microsoft.com/office/2006/metadata/properties"/>
    <ds:schemaRef ds:uri="4540bec7-4d44-4a53-919a-34cbf5d85fa3"/>
    <ds:schemaRef ds:uri="http://purl.org/dc/terms/"/>
    <ds:schemaRef ds:uri="http://schemas.openxmlformats.org/package/2006/metadata/core-properties"/>
    <ds:schemaRef ds:uri="7c3739b8-21f0-4bfc-8d75-b0810c92f047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39985D-2F9E-4836-91C2-FB9DB3202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E41266-C287-485F-BF49-01306E4FD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0bec7-4d44-4a53-919a-34cbf5d85fa3"/>
    <ds:schemaRef ds:uri="7c3739b8-21f0-4bfc-8d75-b0810c92f0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763</Words>
  <Application>Microsoft Office PowerPoint</Application>
  <PresentationFormat>Benutzerdefiniert</PresentationFormat>
  <Paragraphs>107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Gill Sans Light</vt:lpstr>
      <vt:lpstr>Gill Sans SemiBold</vt:lpstr>
      <vt:lpstr>Lucida Sans</vt:lpstr>
      <vt:lpstr>Montserrat</vt:lpstr>
      <vt:lpstr>Tema di Office</vt:lpstr>
      <vt:lpstr>1_Tema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lpigneri</dc:creator>
  <cp:lastModifiedBy>Henning Friege</cp:lastModifiedBy>
  <cp:revision>32</cp:revision>
  <cp:lastPrinted>2019-01-10T09:25:25Z</cp:lastPrinted>
  <dcterms:created xsi:type="dcterms:W3CDTF">2018-05-29T15:33:02Z</dcterms:created>
  <dcterms:modified xsi:type="dcterms:W3CDTF">2025-06-17T07:46:27Z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0x0101007CE517855A65B746B34C1BEF72A0A52A</vt:lpwstr>
  </property>
  <property fmtid="{D5CDD505-2E9C-101B-9397-08002B2CF9AE}" pid="3" name="MediaServiceImageTags">
    <vt:lpwstr/>
  </property>
</Properties>
</file>