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 id="2147483704" r:id="rId4"/>
  </p:sldMasterIdLst>
  <p:notesMasterIdLst>
    <p:notesMasterId r:id="rId20"/>
  </p:notesMasterIdLst>
  <p:handoutMasterIdLst>
    <p:handoutMasterId r:id="rId21"/>
  </p:handoutMasterIdLst>
  <p:sldIdLst>
    <p:sldId id="263" r:id="rId5"/>
    <p:sldId id="264" r:id="rId6"/>
    <p:sldId id="288" r:id="rId7"/>
    <p:sldId id="289" r:id="rId8"/>
    <p:sldId id="292" r:id="rId9"/>
    <p:sldId id="293" r:id="rId10"/>
    <p:sldId id="291" r:id="rId11"/>
    <p:sldId id="294" r:id="rId12"/>
    <p:sldId id="296" r:id="rId13"/>
    <p:sldId id="295" r:id="rId14"/>
    <p:sldId id="297" r:id="rId15"/>
    <p:sldId id="298" r:id="rId16"/>
    <p:sldId id="299" r:id="rId17"/>
    <p:sldId id="300" r:id="rId18"/>
    <p:sldId id="290" r:id="rId1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4" orient="horz" pos="3861" userDrawn="1">
          <p15:clr>
            <a:srgbClr val="A4A3A4"/>
          </p15:clr>
        </p15:guide>
        <p15:guide id="5"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2EA21E-66CA-680B-7BE3-C9FC5B31295F}" name="Elisa Gambuzzi" initials="EG" userId="S::elisa.gambuzzi@cetenma.es::6c484e28-b32f-42e3-b056-0843ab072f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BB02"/>
    <a:srgbClr val="FFFBF6"/>
    <a:srgbClr val="1C2C17"/>
    <a:srgbClr val="1D2C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94674"/>
  </p:normalViewPr>
  <p:slideViewPr>
    <p:cSldViewPr snapToGrid="0" snapToObjects="1" showGuides="1">
      <p:cViewPr varScale="1">
        <p:scale>
          <a:sx n="85" d="100"/>
          <a:sy n="85" d="100"/>
        </p:scale>
        <p:origin x="178" y="53"/>
      </p:cViewPr>
      <p:guideLst>
        <p:guide orient="horz" pos="2183"/>
        <p:guide orient="horz" pos="3861"/>
        <p:guide pos="3840"/>
      </p:guideLst>
    </p:cSldViewPr>
  </p:slideViewPr>
  <p:notesTextViewPr>
    <p:cViewPr>
      <p:scale>
        <a:sx n="3" d="2"/>
        <a:sy n="3" d="2"/>
      </p:scale>
      <p:origin x="0" y="0"/>
    </p:cViewPr>
  </p:notesTextViewPr>
  <p:notesViewPr>
    <p:cSldViewPr snapToGrid="0" snapToObjects="1" showGuides="1">
      <p:cViewPr varScale="1">
        <p:scale>
          <a:sx n="198" d="100"/>
          <a:sy n="198" d="100"/>
        </p:scale>
        <p:origin x="2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32401-023B-4D75-B9F8-E0FAD14EA735}" type="doc">
      <dgm:prSet loTypeId="urn:microsoft.com/office/officeart/2005/8/layout/arrow2" loCatId="process" qsTypeId="urn:microsoft.com/office/officeart/2005/8/quickstyle/simple1" qsCatId="simple" csTypeId="urn:microsoft.com/office/officeart/2005/8/colors/accent1_2" csCatId="accent1" phldr="1"/>
      <dgm:spPr/>
    </dgm:pt>
    <dgm:pt modelId="{AC263FD1-57BC-4E4D-8915-97CDC20230A6}">
      <dgm:prSet phldrT="[Texto]" custT="1"/>
      <dgm:spPr/>
      <dgm:t>
        <a:bodyPr/>
        <a:lstStyle/>
        <a:p>
          <a:r>
            <a:rPr lang="es-ES" sz="2400" dirty="0" err="1">
              <a:solidFill>
                <a:schemeClr val="tx1"/>
              </a:solidFill>
            </a:rPr>
            <a:t>bioSoilution</a:t>
          </a:r>
          <a:endParaRPr lang="es-ES" sz="2400" dirty="0">
            <a:solidFill>
              <a:schemeClr val="tx1"/>
            </a:solidFill>
          </a:endParaRPr>
        </a:p>
      </dgm:t>
    </dgm:pt>
    <dgm:pt modelId="{A2E5DD02-1B4E-4B43-B496-81A1E187FC94}" type="parTrans" cxnId="{B7FD1A41-1AB2-410B-AC78-E4FFF0CD992A}">
      <dgm:prSet/>
      <dgm:spPr/>
      <dgm:t>
        <a:bodyPr/>
        <a:lstStyle/>
        <a:p>
          <a:endParaRPr lang="es-ES" sz="2000"/>
        </a:p>
      </dgm:t>
    </dgm:pt>
    <dgm:pt modelId="{4D374E42-B963-47F1-9D49-B6158183A9EB}" type="sibTrans" cxnId="{B7FD1A41-1AB2-410B-AC78-E4FFF0CD992A}">
      <dgm:prSet/>
      <dgm:spPr/>
      <dgm:t>
        <a:bodyPr/>
        <a:lstStyle/>
        <a:p>
          <a:endParaRPr lang="es-ES" sz="2000"/>
        </a:p>
      </dgm:t>
    </dgm:pt>
    <dgm:pt modelId="{B98D8BCB-3CC5-45C9-A151-4891B194CAC0}">
      <dgm:prSet phldrT="[Texto]" custT="1"/>
      <dgm:spPr/>
      <dgm:t>
        <a:bodyPr/>
        <a:lstStyle/>
        <a:p>
          <a:r>
            <a:rPr lang="es-ES" sz="2400" dirty="0" err="1"/>
            <a:t>iCOSHELLs</a:t>
          </a:r>
          <a:endParaRPr lang="es-ES" sz="2400" dirty="0"/>
        </a:p>
      </dgm:t>
    </dgm:pt>
    <dgm:pt modelId="{94A44A46-96C5-4816-8CC2-23BE3FCD883C}" type="parTrans" cxnId="{D8E09B7A-7C5F-49C2-9C35-221BDD4A8DAA}">
      <dgm:prSet/>
      <dgm:spPr/>
      <dgm:t>
        <a:bodyPr/>
        <a:lstStyle/>
        <a:p>
          <a:endParaRPr lang="es-ES" sz="2000"/>
        </a:p>
      </dgm:t>
    </dgm:pt>
    <dgm:pt modelId="{A9BD21B8-2B7F-4D8B-8A6A-5FAA04097FCB}" type="sibTrans" cxnId="{D8E09B7A-7C5F-49C2-9C35-221BDD4A8DAA}">
      <dgm:prSet/>
      <dgm:spPr/>
      <dgm:t>
        <a:bodyPr/>
        <a:lstStyle/>
        <a:p>
          <a:endParaRPr lang="es-ES" sz="2000"/>
        </a:p>
      </dgm:t>
    </dgm:pt>
    <dgm:pt modelId="{A9A342B1-0ECE-4707-BE00-8BCCF3E6730C}">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2400" dirty="0"/>
            <a:t>Future </a:t>
          </a:r>
          <a:r>
            <a:rPr lang="en-US" sz="2400" noProof="0" dirty="0"/>
            <a:t>projects</a:t>
          </a:r>
        </a:p>
      </dgm:t>
    </dgm:pt>
    <dgm:pt modelId="{D87312AB-0225-40F9-964F-09DC1C7AD39D}" type="parTrans" cxnId="{D1B71F0E-94EE-46D9-B72B-5262DC12FB04}">
      <dgm:prSet/>
      <dgm:spPr/>
      <dgm:t>
        <a:bodyPr/>
        <a:lstStyle/>
        <a:p>
          <a:endParaRPr lang="es-ES" sz="2000"/>
        </a:p>
      </dgm:t>
    </dgm:pt>
    <dgm:pt modelId="{A0ADDC81-80CD-48D5-90B8-4543A7B4B382}" type="sibTrans" cxnId="{D1B71F0E-94EE-46D9-B72B-5262DC12FB04}">
      <dgm:prSet/>
      <dgm:spPr/>
      <dgm:t>
        <a:bodyPr/>
        <a:lstStyle/>
        <a:p>
          <a:endParaRPr lang="es-ES" sz="2000"/>
        </a:p>
      </dgm:t>
    </dgm:pt>
    <dgm:pt modelId="{BBF254C3-375B-4ABD-BB04-F3F3D92E3635}" type="pres">
      <dgm:prSet presAssocID="{78B32401-023B-4D75-B9F8-E0FAD14EA735}" presName="arrowDiagram" presStyleCnt="0">
        <dgm:presLayoutVars>
          <dgm:chMax val="5"/>
          <dgm:dir/>
          <dgm:resizeHandles val="exact"/>
        </dgm:presLayoutVars>
      </dgm:prSet>
      <dgm:spPr/>
    </dgm:pt>
    <dgm:pt modelId="{5388371A-026C-4D6D-B490-C916216C71D5}" type="pres">
      <dgm:prSet presAssocID="{78B32401-023B-4D75-B9F8-E0FAD14EA735}" presName="arrow" presStyleLbl="bgShp" presStyleIdx="0" presStyleCnt="1"/>
      <dgm:spPr/>
    </dgm:pt>
    <dgm:pt modelId="{A1CE795D-99BE-4672-B3BC-D4A34A3827E4}" type="pres">
      <dgm:prSet presAssocID="{78B32401-023B-4D75-B9F8-E0FAD14EA735}" presName="arrowDiagram3" presStyleCnt="0"/>
      <dgm:spPr/>
    </dgm:pt>
    <dgm:pt modelId="{306990DA-9EEF-43A3-84F5-AF8C4E9551CF}" type="pres">
      <dgm:prSet presAssocID="{AC263FD1-57BC-4E4D-8915-97CDC20230A6}" presName="bullet3a" presStyleLbl="node1" presStyleIdx="0" presStyleCnt="3"/>
      <dgm:spPr/>
    </dgm:pt>
    <dgm:pt modelId="{A7B6C04D-2662-4193-998D-08D4C1550C99}" type="pres">
      <dgm:prSet presAssocID="{AC263FD1-57BC-4E4D-8915-97CDC20230A6}" presName="textBox3a" presStyleLbl="revTx" presStyleIdx="0" presStyleCnt="3" custScaleX="157119" custScaleY="118424" custLinFactNeighborX="37897" custLinFactNeighborY="954">
        <dgm:presLayoutVars>
          <dgm:bulletEnabled val="1"/>
        </dgm:presLayoutVars>
      </dgm:prSet>
      <dgm:spPr/>
    </dgm:pt>
    <dgm:pt modelId="{CA51C720-2766-45FA-BF93-1DCB333EC6F3}" type="pres">
      <dgm:prSet presAssocID="{B98D8BCB-3CC5-45C9-A151-4891B194CAC0}" presName="bullet3b" presStyleLbl="node1" presStyleIdx="1" presStyleCnt="3"/>
      <dgm:spPr/>
    </dgm:pt>
    <dgm:pt modelId="{FB2E2065-7884-426E-B5B3-DF884D4AF950}" type="pres">
      <dgm:prSet presAssocID="{B98D8BCB-3CC5-45C9-A151-4891B194CAC0}" presName="textBox3b" presStyleLbl="revTx" presStyleIdx="1" presStyleCnt="3" custScaleX="117635" custScaleY="41842" custLinFactNeighborX="10182" custLinFactNeighborY="-31451">
        <dgm:presLayoutVars>
          <dgm:bulletEnabled val="1"/>
        </dgm:presLayoutVars>
      </dgm:prSet>
      <dgm:spPr/>
    </dgm:pt>
    <dgm:pt modelId="{13305E04-4B21-4C80-A7A0-316048A0089B}" type="pres">
      <dgm:prSet presAssocID="{A9A342B1-0ECE-4707-BE00-8BCCF3E6730C}" presName="bullet3c" presStyleLbl="node1" presStyleIdx="2" presStyleCnt="3"/>
      <dgm:spPr/>
    </dgm:pt>
    <dgm:pt modelId="{F75573D4-2612-4F45-AD26-EDD43280D903}" type="pres">
      <dgm:prSet presAssocID="{A9A342B1-0ECE-4707-BE00-8BCCF3E6730C}" presName="textBox3c" presStyleLbl="revTx" presStyleIdx="2" presStyleCnt="3" custScaleX="135309" custLinFactNeighborX="17903">
        <dgm:presLayoutVars>
          <dgm:bulletEnabled val="1"/>
        </dgm:presLayoutVars>
      </dgm:prSet>
      <dgm:spPr/>
    </dgm:pt>
  </dgm:ptLst>
  <dgm:cxnLst>
    <dgm:cxn modelId="{D1B71F0E-94EE-46D9-B72B-5262DC12FB04}" srcId="{78B32401-023B-4D75-B9F8-E0FAD14EA735}" destId="{A9A342B1-0ECE-4707-BE00-8BCCF3E6730C}" srcOrd="2" destOrd="0" parTransId="{D87312AB-0225-40F9-964F-09DC1C7AD39D}" sibTransId="{A0ADDC81-80CD-48D5-90B8-4543A7B4B382}"/>
    <dgm:cxn modelId="{C3C4E712-0E78-4358-B806-33C7747D97D3}" type="presOf" srcId="{B98D8BCB-3CC5-45C9-A151-4891B194CAC0}" destId="{FB2E2065-7884-426E-B5B3-DF884D4AF950}" srcOrd="0" destOrd="0" presId="urn:microsoft.com/office/officeart/2005/8/layout/arrow2"/>
    <dgm:cxn modelId="{782F7B32-D3CF-45A1-A272-EE718A321636}" type="presOf" srcId="{78B32401-023B-4D75-B9F8-E0FAD14EA735}" destId="{BBF254C3-375B-4ABD-BB04-F3F3D92E3635}" srcOrd="0" destOrd="0" presId="urn:microsoft.com/office/officeart/2005/8/layout/arrow2"/>
    <dgm:cxn modelId="{B7FD1A41-1AB2-410B-AC78-E4FFF0CD992A}" srcId="{78B32401-023B-4D75-B9F8-E0FAD14EA735}" destId="{AC263FD1-57BC-4E4D-8915-97CDC20230A6}" srcOrd="0" destOrd="0" parTransId="{A2E5DD02-1B4E-4B43-B496-81A1E187FC94}" sibTransId="{4D374E42-B963-47F1-9D49-B6158183A9EB}"/>
    <dgm:cxn modelId="{D8E09B7A-7C5F-49C2-9C35-221BDD4A8DAA}" srcId="{78B32401-023B-4D75-B9F8-E0FAD14EA735}" destId="{B98D8BCB-3CC5-45C9-A151-4891B194CAC0}" srcOrd="1" destOrd="0" parTransId="{94A44A46-96C5-4816-8CC2-23BE3FCD883C}" sibTransId="{A9BD21B8-2B7F-4D8B-8A6A-5FAA04097FCB}"/>
    <dgm:cxn modelId="{3FA84085-9FA8-452C-A7F1-43BBD58D1163}" type="presOf" srcId="{A9A342B1-0ECE-4707-BE00-8BCCF3E6730C}" destId="{F75573D4-2612-4F45-AD26-EDD43280D903}" srcOrd="0" destOrd="0" presId="urn:microsoft.com/office/officeart/2005/8/layout/arrow2"/>
    <dgm:cxn modelId="{442205B7-CDF5-4BC0-AA68-379C2AD503D6}" type="presOf" srcId="{AC263FD1-57BC-4E4D-8915-97CDC20230A6}" destId="{A7B6C04D-2662-4193-998D-08D4C1550C99}" srcOrd="0" destOrd="0" presId="urn:microsoft.com/office/officeart/2005/8/layout/arrow2"/>
    <dgm:cxn modelId="{254A23BC-0A02-4AE0-8376-38EC65243F6D}" type="presParOf" srcId="{BBF254C3-375B-4ABD-BB04-F3F3D92E3635}" destId="{5388371A-026C-4D6D-B490-C916216C71D5}" srcOrd="0" destOrd="0" presId="urn:microsoft.com/office/officeart/2005/8/layout/arrow2"/>
    <dgm:cxn modelId="{7169CC0C-1966-4792-B0BB-4D5114107CA8}" type="presParOf" srcId="{BBF254C3-375B-4ABD-BB04-F3F3D92E3635}" destId="{A1CE795D-99BE-4672-B3BC-D4A34A3827E4}" srcOrd="1" destOrd="0" presId="urn:microsoft.com/office/officeart/2005/8/layout/arrow2"/>
    <dgm:cxn modelId="{88089893-5867-4E11-8BF0-1614C718CC0F}" type="presParOf" srcId="{A1CE795D-99BE-4672-B3BC-D4A34A3827E4}" destId="{306990DA-9EEF-43A3-84F5-AF8C4E9551CF}" srcOrd="0" destOrd="0" presId="urn:microsoft.com/office/officeart/2005/8/layout/arrow2"/>
    <dgm:cxn modelId="{909DC7CF-8BAF-4DA6-9803-B9991C681F0A}" type="presParOf" srcId="{A1CE795D-99BE-4672-B3BC-D4A34A3827E4}" destId="{A7B6C04D-2662-4193-998D-08D4C1550C99}" srcOrd="1" destOrd="0" presId="urn:microsoft.com/office/officeart/2005/8/layout/arrow2"/>
    <dgm:cxn modelId="{4164321B-07F9-4743-BCC9-0D9479445AC8}" type="presParOf" srcId="{A1CE795D-99BE-4672-B3BC-D4A34A3827E4}" destId="{CA51C720-2766-45FA-BF93-1DCB333EC6F3}" srcOrd="2" destOrd="0" presId="urn:microsoft.com/office/officeart/2005/8/layout/arrow2"/>
    <dgm:cxn modelId="{0DBEE981-87EE-43D7-B12A-B343CB0CD647}" type="presParOf" srcId="{A1CE795D-99BE-4672-B3BC-D4A34A3827E4}" destId="{FB2E2065-7884-426E-B5B3-DF884D4AF950}" srcOrd="3" destOrd="0" presId="urn:microsoft.com/office/officeart/2005/8/layout/arrow2"/>
    <dgm:cxn modelId="{F71E5B4F-3865-42C7-BB84-8C1D024E0B00}" type="presParOf" srcId="{A1CE795D-99BE-4672-B3BC-D4A34A3827E4}" destId="{13305E04-4B21-4C80-A7A0-316048A0089B}" srcOrd="4" destOrd="0" presId="urn:microsoft.com/office/officeart/2005/8/layout/arrow2"/>
    <dgm:cxn modelId="{1E69D069-C0DC-4109-9F83-C76D503E7527}" type="presParOf" srcId="{A1CE795D-99BE-4672-B3BC-D4A34A3827E4}" destId="{F75573D4-2612-4F45-AD26-EDD43280D90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28EEE2-21D9-43D8-8D97-B1DD6211AE3C}"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es-ES"/>
        </a:p>
      </dgm:t>
    </dgm:pt>
    <dgm:pt modelId="{4AD0CA73-C936-4602-93AE-2F7B13E3BEFB}">
      <dgm:prSet phldrT="[Texto]" custT="1"/>
      <dgm:spPr/>
      <dgm:t>
        <a:bodyPr/>
        <a:lstStyle/>
        <a:p>
          <a:r>
            <a:rPr lang="es-ES" sz="1800" dirty="0"/>
            <a:t> </a:t>
          </a:r>
        </a:p>
      </dgm:t>
    </dgm:pt>
    <dgm:pt modelId="{98007058-99AF-4DDC-8C03-698C19099805}" type="parTrans" cxnId="{4BDD0ABA-30F8-413B-A110-EDFC288A9D2A}">
      <dgm:prSet/>
      <dgm:spPr/>
      <dgm:t>
        <a:bodyPr/>
        <a:lstStyle/>
        <a:p>
          <a:endParaRPr lang="es-ES" sz="800"/>
        </a:p>
      </dgm:t>
    </dgm:pt>
    <dgm:pt modelId="{27678D37-ADA9-463D-889D-6E9AD0D692A2}" type="sibTrans" cxnId="{4BDD0ABA-30F8-413B-A110-EDFC288A9D2A}">
      <dgm:prSet/>
      <dgm:spPr/>
      <dgm:t>
        <a:bodyPr/>
        <a:lstStyle/>
        <a:p>
          <a:endParaRPr lang="es-ES" sz="800"/>
        </a:p>
      </dgm:t>
    </dgm:pt>
    <dgm:pt modelId="{A2C5FA95-7E38-4FD8-8B3E-49C599262786}">
      <dgm:prSet phldrT="[Texto]" custT="1"/>
      <dgm:spPr/>
      <dgm:t>
        <a:bodyPr/>
        <a:lstStyle/>
        <a:p>
          <a:r>
            <a:rPr lang="es-ES" sz="1800" dirty="0"/>
            <a:t> </a:t>
          </a:r>
        </a:p>
      </dgm:t>
    </dgm:pt>
    <dgm:pt modelId="{E63442D1-090F-485C-8368-FF7F598565F9}" type="parTrans" cxnId="{F96B1347-6E21-49E3-921E-5B3551987FBE}">
      <dgm:prSet/>
      <dgm:spPr/>
      <dgm:t>
        <a:bodyPr/>
        <a:lstStyle/>
        <a:p>
          <a:endParaRPr lang="es-ES" sz="800"/>
        </a:p>
      </dgm:t>
    </dgm:pt>
    <dgm:pt modelId="{BF9DDEB9-290B-4506-9682-A92EAB68A4C3}" type="sibTrans" cxnId="{F96B1347-6E21-49E3-921E-5B3551987FBE}">
      <dgm:prSet/>
      <dgm:spPr/>
      <dgm:t>
        <a:bodyPr/>
        <a:lstStyle/>
        <a:p>
          <a:endParaRPr lang="es-ES" sz="800"/>
        </a:p>
      </dgm:t>
    </dgm:pt>
    <dgm:pt modelId="{99535C47-749A-4B2D-AE60-9EFF32E4B7D3}">
      <dgm:prSet phldrT="[Texto]" custT="1"/>
      <dgm:spPr/>
      <dgm:t>
        <a:bodyPr/>
        <a:lstStyle/>
        <a:p>
          <a:r>
            <a:rPr lang="es-ES" sz="1800" dirty="0"/>
            <a:t> </a:t>
          </a:r>
        </a:p>
      </dgm:t>
    </dgm:pt>
    <dgm:pt modelId="{94A88A85-E330-4185-A0C0-A107DF414B63}" type="parTrans" cxnId="{833A4781-5785-4922-B08C-CDDFE4A87048}">
      <dgm:prSet/>
      <dgm:spPr/>
      <dgm:t>
        <a:bodyPr/>
        <a:lstStyle/>
        <a:p>
          <a:endParaRPr lang="es-ES" sz="800"/>
        </a:p>
      </dgm:t>
    </dgm:pt>
    <dgm:pt modelId="{4E795BAC-1CBE-4592-8761-C1E3754492D6}" type="sibTrans" cxnId="{833A4781-5785-4922-B08C-CDDFE4A87048}">
      <dgm:prSet/>
      <dgm:spPr/>
      <dgm:t>
        <a:bodyPr/>
        <a:lstStyle/>
        <a:p>
          <a:endParaRPr lang="es-ES" sz="800"/>
        </a:p>
      </dgm:t>
    </dgm:pt>
    <dgm:pt modelId="{10B4D703-4189-45DD-BC9B-D7F9757AC279}" type="pres">
      <dgm:prSet presAssocID="{D528EEE2-21D9-43D8-8D97-B1DD6211AE3C}" presName="cycle" presStyleCnt="0">
        <dgm:presLayoutVars>
          <dgm:dir/>
          <dgm:resizeHandles val="exact"/>
        </dgm:presLayoutVars>
      </dgm:prSet>
      <dgm:spPr/>
    </dgm:pt>
    <dgm:pt modelId="{5582CAA2-D701-4F66-812F-21232FEAA31E}" type="pres">
      <dgm:prSet presAssocID="{4AD0CA73-C936-4602-93AE-2F7B13E3BEFB}" presName="dummy" presStyleCnt="0"/>
      <dgm:spPr/>
    </dgm:pt>
    <dgm:pt modelId="{B61CD597-3759-48E3-96F4-5624A41CDB2A}" type="pres">
      <dgm:prSet presAssocID="{4AD0CA73-C936-4602-93AE-2F7B13E3BEFB}" presName="node" presStyleLbl="revTx" presStyleIdx="0" presStyleCnt="3">
        <dgm:presLayoutVars>
          <dgm:bulletEnabled val="1"/>
        </dgm:presLayoutVars>
      </dgm:prSet>
      <dgm:spPr/>
    </dgm:pt>
    <dgm:pt modelId="{66A49F39-688F-42DD-81ED-D41D7982B509}" type="pres">
      <dgm:prSet presAssocID="{27678D37-ADA9-463D-889D-6E9AD0D692A2}" presName="sibTrans" presStyleLbl="node1" presStyleIdx="0" presStyleCnt="3"/>
      <dgm:spPr/>
    </dgm:pt>
    <dgm:pt modelId="{3682F3F9-510E-4F7E-86EA-6E714821FB6F}" type="pres">
      <dgm:prSet presAssocID="{A2C5FA95-7E38-4FD8-8B3E-49C599262786}" presName="dummy" presStyleCnt="0"/>
      <dgm:spPr/>
    </dgm:pt>
    <dgm:pt modelId="{829A92E6-404F-4B20-A238-0FDB267D9ADE}" type="pres">
      <dgm:prSet presAssocID="{A2C5FA95-7E38-4FD8-8B3E-49C599262786}" presName="node" presStyleLbl="revTx" presStyleIdx="1" presStyleCnt="3">
        <dgm:presLayoutVars>
          <dgm:bulletEnabled val="1"/>
        </dgm:presLayoutVars>
      </dgm:prSet>
      <dgm:spPr/>
    </dgm:pt>
    <dgm:pt modelId="{8D8EC119-0A6C-4FFB-88EF-9F33B285A4A2}" type="pres">
      <dgm:prSet presAssocID="{BF9DDEB9-290B-4506-9682-A92EAB68A4C3}" presName="sibTrans" presStyleLbl="node1" presStyleIdx="1" presStyleCnt="3"/>
      <dgm:spPr/>
    </dgm:pt>
    <dgm:pt modelId="{56E5811B-EF26-44B1-9B4D-B3CBE47CECB2}" type="pres">
      <dgm:prSet presAssocID="{99535C47-749A-4B2D-AE60-9EFF32E4B7D3}" presName="dummy" presStyleCnt="0"/>
      <dgm:spPr/>
    </dgm:pt>
    <dgm:pt modelId="{26954C97-4C1E-4DC2-8FC2-6861E586E6C3}" type="pres">
      <dgm:prSet presAssocID="{99535C47-749A-4B2D-AE60-9EFF32E4B7D3}" presName="node" presStyleLbl="revTx" presStyleIdx="2" presStyleCnt="3">
        <dgm:presLayoutVars>
          <dgm:bulletEnabled val="1"/>
        </dgm:presLayoutVars>
      </dgm:prSet>
      <dgm:spPr/>
    </dgm:pt>
    <dgm:pt modelId="{82E3318E-76B9-4CE0-B894-A847B8029AC4}" type="pres">
      <dgm:prSet presAssocID="{4E795BAC-1CBE-4592-8761-C1E3754492D6}" presName="sibTrans" presStyleLbl="node1" presStyleIdx="2" presStyleCnt="3"/>
      <dgm:spPr/>
    </dgm:pt>
  </dgm:ptLst>
  <dgm:cxnLst>
    <dgm:cxn modelId="{E8B60816-2728-4181-9B84-15C9B17FEA5E}" type="presOf" srcId="{BF9DDEB9-290B-4506-9682-A92EAB68A4C3}" destId="{8D8EC119-0A6C-4FFB-88EF-9F33B285A4A2}" srcOrd="0" destOrd="0" presId="urn:microsoft.com/office/officeart/2005/8/layout/cycle1"/>
    <dgm:cxn modelId="{57481C1E-07D1-414B-BCAB-C129E58D2BCC}" type="presOf" srcId="{99535C47-749A-4B2D-AE60-9EFF32E4B7D3}" destId="{26954C97-4C1E-4DC2-8FC2-6861E586E6C3}" srcOrd="0" destOrd="0" presId="urn:microsoft.com/office/officeart/2005/8/layout/cycle1"/>
    <dgm:cxn modelId="{70536226-CCC7-45DC-B894-12E431E1AA35}" type="presOf" srcId="{27678D37-ADA9-463D-889D-6E9AD0D692A2}" destId="{66A49F39-688F-42DD-81ED-D41D7982B509}" srcOrd="0" destOrd="0" presId="urn:microsoft.com/office/officeart/2005/8/layout/cycle1"/>
    <dgm:cxn modelId="{F96B1347-6E21-49E3-921E-5B3551987FBE}" srcId="{D528EEE2-21D9-43D8-8D97-B1DD6211AE3C}" destId="{A2C5FA95-7E38-4FD8-8B3E-49C599262786}" srcOrd="1" destOrd="0" parTransId="{E63442D1-090F-485C-8368-FF7F598565F9}" sibTransId="{BF9DDEB9-290B-4506-9682-A92EAB68A4C3}"/>
    <dgm:cxn modelId="{D88F9E78-F038-45ED-B48D-6363D7A0E1DF}" type="presOf" srcId="{D528EEE2-21D9-43D8-8D97-B1DD6211AE3C}" destId="{10B4D703-4189-45DD-BC9B-D7F9757AC279}" srcOrd="0" destOrd="0" presId="urn:microsoft.com/office/officeart/2005/8/layout/cycle1"/>
    <dgm:cxn modelId="{833A4781-5785-4922-B08C-CDDFE4A87048}" srcId="{D528EEE2-21D9-43D8-8D97-B1DD6211AE3C}" destId="{99535C47-749A-4B2D-AE60-9EFF32E4B7D3}" srcOrd="2" destOrd="0" parTransId="{94A88A85-E330-4185-A0C0-A107DF414B63}" sibTransId="{4E795BAC-1CBE-4592-8761-C1E3754492D6}"/>
    <dgm:cxn modelId="{B2994F87-0339-490E-8C1E-C5B20994F609}" type="presOf" srcId="{4AD0CA73-C936-4602-93AE-2F7B13E3BEFB}" destId="{B61CD597-3759-48E3-96F4-5624A41CDB2A}" srcOrd="0" destOrd="0" presId="urn:microsoft.com/office/officeart/2005/8/layout/cycle1"/>
    <dgm:cxn modelId="{A9BAF48B-F0AC-409B-88F9-D7D07A95FC53}" type="presOf" srcId="{A2C5FA95-7E38-4FD8-8B3E-49C599262786}" destId="{829A92E6-404F-4B20-A238-0FDB267D9ADE}" srcOrd="0" destOrd="0" presId="urn:microsoft.com/office/officeart/2005/8/layout/cycle1"/>
    <dgm:cxn modelId="{4BDD0ABA-30F8-413B-A110-EDFC288A9D2A}" srcId="{D528EEE2-21D9-43D8-8D97-B1DD6211AE3C}" destId="{4AD0CA73-C936-4602-93AE-2F7B13E3BEFB}" srcOrd="0" destOrd="0" parTransId="{98007058-99AF-4DDC-8C03-698C19099805}" sibTransId="{27678D37-ADA9-463D-889D-6E9AD0D692A2}"/>
    <dgm:cxn modelId="{BFC0ACE0-C1AF-4F72-96C7-02DD5D99FBE8}" type="presOf" srcId="{4E795BAC-1CBE-4592-8761-C1E3754492D6}" destId="{82E3318E-76B9-4CE0-B894-A847B8029AC4}" srcOrd="0" destOrd="0" presId="urn:microsoft.com/office/officeart/2005/8/layout/cycle1"/>
    <dgm:cxn modelId="{C83F7722-15DC-49B8-BAA6-9476F996B4ED}" type="presParOf" srcId="{10B4D703-4189-45DD-BC9B-D7F9757AC279}" destId="{5582CAA2-D701-4F66-812F-21232FEAA31E}" srcOrd="0" destOrd="0" presId="urn:microsoft.com/office/officeart/2005/8/layout/cycle1"/>
    <dgm:cxn modelId="{1C39B58F-8D09-49C8-A74A-EF7A5B2D6EB6}" type="presParOf" srcId="{10B4D703-4189-45DD-BC9B-D7F9757AC279}" destId="{B61CD597-3759-48E3-96F4-5624A41CDB2A}" srcOrd="1" destOrd="0" presId="urn:microsoft.com/office/officeart/2005/8/layout/cycle1"/>
    <dgm:cxn modelId="{4F14B6BF-B349-41CB-A325-49AD48CF9FA9}" type="presParOf" srcId="{10B4D703-4189-45DD-BC9B-D7F9757AC279}" destId="{66A49F39-688F-42DD-81ED-D41D7982B509}" srcOrd="2" destOrd="0" presId="urn:microsoft.com/office/officeart/2005/8/layout/cycle1"/>
    <dgm:cxn modelId="{545B7288-94B6-45BA-874A-20BF0FC4DF0C}" type="presParOf" srcId="{10B4D703-4189-45DD-BC9B-D7F9757AC279}" destId="{3682F3F9-510E-4F7E-86EA-6E714821FB6F}" srcOrd="3" destOrd="0" presId="urn:microsoft.com/office/officeart/2005/8/layout/cycle1"/>
    <dgm:cxn modelId="{4B29F988-4AD1-4B14-9954-4EBBA68F0827}" type="presParOf" srcId="{10B4D703-4189-45DD-BC9B-D7F9757AC279}" destId="{829A92E6-404F-4B20-A238-0FDB267D9ADE}" srcOrd="4" destOrd="0" presId="urn:microsoft.com/office/officeart/2005/8/layout/cycle1"/>
    <dgm:cxn modelId="{4FBB408E-E6BC-4571-841B-30DB6BEA2F08}" type="presParOf" srcId="{10B4D703-4189-45DD-BC9B-D7F9757AC279}" destId="{8D8EC119-0A6C-4FFB-88EF-9F33B285A4A2}" srcOrd="5" destOrd="0" presId="urn:microsoft.com/office/officeart/2005/8/layout/cycle1"/>
    <dgm:cxn modelId="{DBEBC0F5-6AA4-4C66-A4C9-ECCA83CB938E}" type="presParOf" srcId="{10B4D703-4189-45DD-BC9B-D7F9757AC279}" destId="{56E5811B-EF26-44B1-9B4D-B3CBE47CECB2}" srcOrd="6" destOrd="0" presId="urn:microsoft.com/office/officeart/2005/8/layout/cycle1"/>
    <dgm:cxn modelId="{DA0D7756-193D-4BCC-9E9B-DA1470CD1A36}" type="presParOf" srcId="{10B4D703-4189-45DD-BC9B-D7F9757AC279}" destId="{26954C97-4C1E-4DC2-8FC2-6861E586E6C3}" srcOrd="7" destOrd="0" presId="urn:microsoft.com/office/officeart/2005/8/layout/cycle1"/>
    <dgm:cxn modelId="{7C404FDA-E1A0-498B-A89D-315B31E4DE73}" type="presParOf" srcId="{10B4D703-4189-45DD-BC9B-D7F9757AC279}" destId="{82E3318E-76B9-4CE0-B894-A847B8029AC4}"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C3E65-985E-4543-AD1F-119BCC738E3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01C08C0A-0BD3-4EBD-9D79-94045D973092}">
      <dgm:prSet phldrT="[Texto]"/>
      <dgm:spPr/>
      <dgm:t>
        <a:bodyPr/>
        <a:lstStyle/>
        <a:p>
          <a:r>
            <a:rPr lang="es-ES" dirty="0"/>
            <a:t> </a:t>
          </a:r>
        </a:p>
      </dgm:t>
    </dgm:pt>
    <dgm:pt modelId="{DE7C2AED-0AD7-4D2C-9D56-0EB182A4031B}" type="parTrans" cxnId="{9C4605C0-2FA2-41E3-BE99-D98EAB9ABA69}">
      <dgm:prSet/>
      <dgm:spPr/>
      <dgm:t>
        <a:bodyPr/>
        <a:lstStyle/>
        <a:p>
          <a:endParaRPr lang="es-ES"/>
        </a:p>
      </dgm:t>
    </dgm:pt>
    <dgm:pt modelId="{0752DD33-4A48-4FF9-9496-B0546B06F267}" type="sibTrans" cxnId="{9C4605C0-2FA2-41E3-BE99-D98EAB9ABA69}">
      <dgm:prSet/>
      <dgm:spPr/>
      <dgm:t>
        <a:bodyPr/>
        <a:lstStyle/>
        <a:p>
          <a:endParaRPr lang="es-ES"/>
        </a:p>
      </dgm:t>
    </dgm:pt>
    <dgm:pt modelId="{C40889DA-73E6-46ED-B437-6722163FC688}">
      <dgm:prSet phldrT="[Texto]"/>
      <dgm:spPr/>
      <dgm:t>
        <a:bodyPr/>
        <a:lstStyle/>
        <a:p>
          <a:r>
            <a:rPr lang="es-ES" dirty="0"/>
            <a:t> </a:t>
          </a:r>
        </a:p>
      </dgm:t>
    </dgm:pt>
    <dgm:pt modelId="{A6F08970-D929-4618-8DB9-023479B6217D}" type="parTrans" cxnId="{FD56E6B9-B043-4DB4-B5DE-BFC16EAD80BD}">
      <dgm:prSet/>
      <dgm:spPr/>
      <dgm:t>
        <a:bodyPr/>
        <a:lstStyle/>
        <a:p>
          <a:endParaRPr lang="es-ES"/>
        </a:p>
      </dgm:t>
    </dgm:pt>
    <dgm:pt modelId="{37A71E1B-F1CF-4E7D-8290-33B0CCDC438D}" type="sibTrans" cxnId="{FD56E6B9-B043-4DB4-B5DE-BFC16EAD80BD}">
      <dgm:prSet/>
      <dgm:spPr/>
      <dgm:t>
        <a:bodyPr/>
        <a:lstStyle/>
        <a:p>
          <a:endParaRPr lang="es-ES"/>
        </a:p>
      </dgm:t>
    </dgm:pt>
    <dgm:pt modelId="{A2021174-CA03-4401-A160-C30D17B927B1}">
      <dgm:prSet phldrT="[Texto]"/>
      <dgm:spPr/>
      <dgm:t>
        <a:bodyPr/>
        <a:lstStyle/>
        <a:p>
          <a:r>
            <a:rPr lang="es-ES" dirty="0"/>
            <a:t> </a:t>
          </a:r>
        </a:p>
      </dgm:t>
    </dgm:pt>
    <dgm:pt modelId="{3C1C580C-85E0-4DD5-92EE-1F6A289DB896}" type="parTrans" cxnId="{A52D2110-0130-4B9B-9F3E-454297039710}">
      <dgm:prSet/>
      <dgm:spPr/>
      <dgm:t>
        <a:bodyPr/>
        <a:lstStyle/>
        <a:p>
          <a:endParaRPr lang="es-ES"/>
        </a:p>
      </dgm:t>
    </dgm:pt>
    <dgm:pt modelId="{8D89DC26-1F04-48C7-8868-5515A28F042B}" type="sibTrans" cxnId="{A52D2110-0130-4B9B-9F3E-454297039710}">
      <dgm:prSet/>
      <dgm:spPr/>
      <dgm:t>
        <a:bodyPr/>
        <a:lstStyle/>
        <a:p>
          <a:endParaRPr lang="es-ES"/>
        </a:p>
      </dgm:t>
    </dgm:pt>
    <dgm:pt modelId="{2180E0B0-FCB8-45B5-9DB2-D030F380197B}">
      <dgm:prSet phldrT="[Texto]"/>
      <dgm:spPr/>
      <dgm:t>
        <a:bodyPr/>
        <a:lstStyle/>
        <a:p>
          <a:r>
            <a:rPr lang="es-ES" dirty="0"/>
            <a:t> </a:t>
          </a:r>
        </a:p>
      </dgm:t>
    </dgm:pt>
    <dgm:pt modelId="{5185F0FB-FA48-4256-BB90-8C2E829CCCB5}" type="parTrans" cxnId="{86231388-F6B3-47D8-B2AA-CFAC6D6E465D}">
      <dgm:prSet/>
      <dgm:spPr/>
      <dgm:t>
        <a:bodyPr/>
        <a:lstStyle/>
        <a:p>
          <a:endParaRPr lang="es-ES"/>
        </a:p>
      </dgm:t>
    </dgm:pt>
    <dgm:pt modelId="{0C6AF917-7B83-4223-AFD7-92213DF5B485}" type="sibTrans" cxnId="{86231388-F6B3-47D8-B2AA-CFAC6D6E465D}">
      <dgm:prSet/>
      <dgm:spPr/>
      <dgm:t>
        <a:bodyPr/>
        <a:lstStyle/>
        <a:p>
          <a:endParaRPr lang="es-ES"/>
        </a:p>
      </dgm:t>
    </dgm:pt>
    <dgm:pt modelId="{B73C8CF1-6FBD-42E8-80C1-1338A03D81E3}" type="pres">
      <dgm:prSet presAssocID="{688C3E65-985E-4543-AD1F-119BCC738E3D}" presName="cycle" presStyleCnt="0">
        <dgm:presLayoutVars>
          <dgm:dir/>
          <dgm:resizeHandles val="exact"/>
        </dgm:presLayoutVars>
      </dgm:prSet>
      <dgm:spPr/>
    </dgm:pt>
    <dgm:pt modelId="{31B293D8-F581-4EAA-9E64-730A78DD02DD}" type="pres">
      <dgm:prSet presAssocID="{01C08C0A-0BD3-4EBD-9D79-94045D973092}" presName="dummy" presStyleCnt="0"/>
      <dgm:spPr/>
    </dgm:pt>
    <dgm:pt modelId="{D80BEB85-EF3B-4C00-985D-7EE9D0C85514}" type="pres">
      <dgm:prSet presAssocID="{01C08C0A-0BD3-4EBD-9D79-94045D973092}" presName="node" presStyleLbl="revTx" presStyleIdx="0" presStyleCnt="4">
        <dgm:presLayoutVars>
          <dgm:bulletEnabled val="1"/>
        </dgm:presLayoutVars>
      </dgm:prSet>
      <dgm:spPr/>
    </dgm:pt>
    <dgm:pt modelId="{A3E4DD97-DF54-409A-A767-520826E910BE}" type="pres">
      <dgm:prSet presAssocID="{0752DD33-4A48-4FF9-9496-B0546B06F267}" presName="sibTrans" presStyleLbl="node1" presStyleIdx="0" presStyleCnt="4"/>
      <dgm:spPr/>
    </dgm:pt>
    <dgm:pt modelId="{CDBAAF6C-1D54-44E5-9D3B-C134C59682E7}" type="pres">
      <dgm:prSet presAssocID="{C40889DA-73E6-46ED-B437-6722163FC688}" presName="dummy" presStyleCnt="0"/>
      <dgm:spPr/>
    </dgm:pt>
    <dgm:pt modelId="{CEA78847-B272-42FD-9E73-2F1E90D35416}" type="pres">
      <dgm:prSet presAssocID="{C40889DA-73E6-46ED-B437-6722163FC688}" presName="node" presStyleLbl="revTx" presStyleIdx="1" presStyleCnt="4">
        <dgm:presLayoutVars>
          <dgm:bulletEnabled val="1"/>
        </dgm:presLayoutVars>
      </dgm:prSet>
      <dgm:spPr/>
    </dgm:pt>
    <dgm:pt modelId="{4C0E64EE-90D7-4A21-BC0C-C3FF94A1CCDE}" type="pres">
      <dgm:prSet presAssocID="{37A71E1B-F1CF-4E7D-8290-33B0CCDC438D}" presName="sibTrans" presStyleLbl="node1" presStyleIdx="1" presStyleCnt="4"/>
      <dgm:spPr/>
    </dgm:pt>
    <dgm:pt modelId="{DAB2FFD6-D307-4BB2-8E00-F1BE8846CE7A}" type="pres">
      <dgm:prSet presAssocID="{A2021174-CA03-4401-A160-C30D17B927B1}" presName="dummy" presStyleCnt="0"/>
      <dgm:spPr/>
    </dgm:pt>
    <dgm:pt modelId="{E14C3BE1-19D9-423B-AA8C-2598A263C49B}" type="pres">
      <dgm:prSet presAssocID="{A2021174-CA03-4401-A160-C30D17B927B1}" presName="node" presStyleLbl="revTx" presStyleIdx="2" presStyleCnt="4">
        <dgm:presLayoutVars>
          <dgm:bulletEnabled val="1"/>
        </dgm:presLayoutVars>
      </dgm:prSet>
      <dgm:spPr/>
    </dgm:pt>
    <dgm:pt modelId="{1CC05657-3CDC-4C95-A887-265D32B6979E}" type="pres">
      <dgm:prSet presAssocID="{8D89DC26-1F04-48C7-8868-5515A28F042B}" presName="sibTrans" presStyleLbl="node1" presStyleIdx="2" presStyleCnt="4"/>
      <dgm:spPr/>
    </dgm:pt>
    <dgm:pt modelId="{CFFBFE71-E634-44C6-BE14-3DDC137BD4A1}" type="pres">
      <dgm:prSet presAssocID="{2180E0B0-FCB8-45B5-9DB2-D030F380197B}" presName="dummy" presStyleCnt="0"/>
      <dgm:spPr/>
    </dgm:pt>
    <dgm:pt modelId="{017F24BD-45F1-4F38-BA69-8A0A23A08724}" type="pres">
      <dgm:prSet presAssocID="{2180E0B0-FCB8-45B5-9DB2-D030F380197B}" presName="node" presStyleLbl="revTx" presStyleIdx="3" presStyleCnt="4">
        <dgm:presLayoutVars>
          <dgm:bulletEnabled val="1"/>
        </dgm:presLayoutVars>
      </dgm:prSet>
      <dgm:spPr/>
    </dgm:pt>
    <dgm:pt modelId="{5C0A8C54-ADB3-4871-9224-F016A1E61D67}" type="pres">
      <dgm:prSet presAssocID="{0C6AF917-7B83-4223-AFD7-92213DF5B485}" presName="sibTrans" presStyleLbl="node1" presStyleIdx="3" presStyleCnt="4"/>
      <dgm:spPr/>
    </dgm:pt>
  </dgm:ptLst>
  <dgm:cxnLst>
    <dgm:cxn modelId="{A52D2110-0130-4B9B-9F3E-454297039710}" srcId="{688C3E65-985E-4543-AD1F-119BCC738E3D}" destId="{A2021174-CA03-4401-A160-C30D17B927B1}" srcOrd="2" destOrd="0" parTransId="{3C1C580C-85E0-4DD5-92EE-1F6A289DB896}" sibTransId="{8D89DC26-1F04-48C7-8868-5515A28F042B}"/>
    <dgm:cxn modelId="{BA434463-2303-4C68-881F-DDA6974F899E}" type="presOf" srcId="{A2021174-CA03-4401-A160-C30D17B927B1}" destId="{E14C3BE1-19D9-423B-AA8C-2598A263C49B}" srcOrd="0" destOrd="0" presId="urn:microsoft.com/office/officeart/2005/8/layout/cycle1"/>
    <dgm:cxn modelId="{3DABF353-683D-4CAC-8202-1F306E27CC98}" type="presOf" srcId="{37A71E1B-F1CF-4E7D-8290-33B0CCDC438D}" destId="{4C0E64EE-90D7-4A21-BC0C-C3FF94A1CCDE}" srcOrd="0" destOrd="0" presId="urn:microsoft.com/office/officeart/2005/8/layout/cycle1"/>
    <dgm:cxn modelId="{86231388-F6B3-47D8-B2AA-CFAC6D6E465D}" srcId="{688C3E65-985E-4543-AD1F-119BCC738E3D}" destId="{2180E0B0-FCB8-45B5-9DB2-D030F380197B}" srcOrd="3" destOrd="0" parTransId="{5185F0FB-FA48-4256-BB90-8C2E829CCCB5}" sibTransId="{0C6AF917-7B83-4223-AFD7-92213DF5B485}"/>
    <dgm:cxn modelId="{AADDF788-6A55-4A97-8EC6-CF036D8A393A}" type="presOf" srcId="{01C08C0A-0BD3-4EBD-9D79-94045D973092}" destId="{D80BEB85-EF3B-4C00-985D-7EE9D0C85514}" srcOrd="0" destOrd="0" presId="urn:microsoft.com/office/officeart/2005/8/layout/cycle1"/>
    <dgm:cxn modelId="{8DE06E98-47A0-45EA-92D5-A96D6D9C1E89}" type="presOf" srcId="{0752DD33-4A48-4FF9-9496-B0546B06F267}" destId="{A3E4DD97-DF54-409A-A767-520826E910BE}" srcOrd="0" destOrd="0" presId="urn:microsoft.com/office/officeart/2005/8/layout/cycle1"/>
    <dgm:cxn modelId="{A09F1F9C-283C-4929-BF85-991C6F2E3D58}" type="presOf" srcId="{688C3E65-985E-4543-AD1F-119BCC738E3D}" destId="{B73C8CF1-6FBD-42E8-80C1-1338A03D81E3}" srcOrd="0" destOrd="0" presId="urn:microsoft.com/office/officeart/2005/8/layout/cycle1"/>
    <dgm:cxn modelId="{3C1F149E-CE1E-4F76-AAC1-5F906AEBE092}" type="presOf" srcId="{8D89DC26-1F04-48C7-8868-5515A28F042B}" destId="{1CC05657-3CDC-4C95-A887-265D32B6979E}" srcOrd="0" destOrd="0" presId="urn:microsoft.com/office/officeart/2005/8/layout/cycle1"/>
    <dgm:cxn modelId="{37138EB1-7710-45D4-8C0C-087F32F24F92}" type="presOf" srcId="{C40889DA-73E6-46ED-B437-6722163FC688}" destId="{CEA78847-B272-42FD-9E73-2F1E90D35416}" srcOrd="0" destOrd="0" presId="urn:microsoft.com/office/officeart/2005/8/layout/cycle1"/>
    <dgm:cxn modelId="{FD56E6B9-B043-4DB4-B5DE-BFC16EAD80BD}" srcId="{688C3E65-985E-4543-AD1F-119BCC738E3D}" destId="{C40889DA-73E6-46ED-B437-6722163FC688}" srcOrd="1" destOrd="0" parTransId="{A6F08970-D929-4618-8DB9-023479B6217D}" sibTransId="{37A71E1B-F1CF-4E7D-8290-33B0CCDC438D}"/>
    <dgm:cxn modelId="{7BA381BB-0063-402D-9597-519C6A60861B}" type="presOf" srcId="{0C6AF917-7B83-4223-AFD7-92213DF5B485}" destId="{5C0A8C54-ADB3-4871-9224-F016A1E61D67}" srcOrd="0" destOrd="0" presId="urn:microsoft.com/office/officeart/2005/8/layout/cycle1"/>
    <dgm:cxn modelId="{9C4605C0-2FA2-41E3-BE99-D98EAB9ABA69}" srcId="{688C3E65-985E-4543-AD1F-119BCC738E3D}" destId="{01C08C0A-0BD3-4EBD-9D79-94045D973092}" srcOrd="0" destOrd="0" parTransId="{DE7C2AED-0AD7-4D2C-9D56-0EB182A4031B}" sibTransId="{0752DD33-4A48-4FF9-9496-B0546B06F267}"/>
    <dgm:cxn modelId="{B43FA8D2-5930-4C85-A390-33A4E4A1E1D1}" type="presOf" srcId="{2180E0B0-FCB8-45B5-9DB2-D030F380197B}" destId="{017F24BD-45F1-4F38-BA69-8A0A23A08724}" srcOrd="0" destOrd="0" presId="urn:microsoft.com/office/officeart/2005/8/layout/cycle1"/>
    <dgm:cxn modelId="{489582C3-E674-432C-B94D-29804B5B7E23}" type="presParOf" srcId="{B73C8CF1-6FBD-42E8-80C1-1338A03D81E3}" destId="{31B293D8-F581-4EAA-9E64-730A78DD02DD}" srcOrd="0" destOrd="0" presId="urn:microsoft.com/office/officeart/2005/8/layout/cycle1"/>
    <dgm:cxn modelId="{A2929C4C-E9B6-47BD-84BE-370566EE8106}" type="presParOf" srcId="{B73C8CF1-6FBD-42E8-80C1-1338A03D81E3}" destId="{D80BEB85-EF3B-4C00-985D-7EE9D0C85514}" srcOrd="1" destOrd="0" presId="urn:microsoft.com/office/officeart/2005/8/layout/cycle1"/>
    <dgm:cxn modelId="{40C5B39E-3BE2-400A-8B91-009498179651}" type="presParOf" srcId="{B73C8CF1-6FBD-42E8-80C1-1338A03D81E3}" destId="{A3E4DD97-DF54-409A-A767-520826E910BE}" srcOrd="2" destOrd="0" presId="urn:microsoft.com/office/officeart/2005/8/layout/cycle1"/>
    <dgm:cxn modelId="{6F762BB7-773E-4D37-A420-BE774B002556}" type="presParOf" srcId="{B73C8CF1-6FBD-42E8-80C1-1338A03D81E3}" destId="{CDBAAF6C-1D54-44E5-9D3B-C134C59682E7}" srcOrd="3" destOrd="0" presId="urn:microsoft.com/office/officeart/2005/8/layout/cycle1"/>
    <dgm:cxn modelId="{C2D63B85-D70D-4F05-9662-07D66FC2E9A0}" type="presParOf" srcId="{B73C8CF1-6FBD-42E8-80C1-1338A03D81E3}" destId="{CEA78847-B272-42FD-9E73-2F1E90D35416}" srcOrd="4" destOrd="0" presId="urn:microsoft.com/office/officeart/2005/8/layout/cycle1"/>
    <dgm:cxn modelId="{08224F06-9AC0-4C6C-9640-6975075B42F9}" type="presParOf" srcId="{B73C8CF1-6FBD-42E8-80C1-1338A03D81E3}" destId="{4C0E64EE-90D7-4A21-BC0C-C3FF94A1CCDE}" srcOrd="5" destOrd="0" presId="urn:microsoft.com/office/officeart/2005/8/layout/cycle1"/>
    <dgm:cxn modelId="{51BABD2D-6203-4476-A174-2B1278E64905}" type="presParOf" srcId="{B73C8CF1-6FBD-42E8-80C1-1338A03D81E3}" destId="{DAB2FFD6-D307-4BB2-8E00-F1BE8846CE7A}" srcOrd="6" destOrd="0" presId="urn:microsoft.com/office/officeart/2005/8/layout/cycle1"/>
    <dgm:cxn modelId="{93808F81-552B-4A15-9A8A-10B57FC1AE82}" type="presParOf" srcId="{B73C8CF1-6FBD-42E8-80C1-1338A03D81E3}" destId="{E14C3BE1-19D9-423B-AA8C-2598A263C49B}" srcOrd="7" destOrd="0" presId="urn:microsoft.com/office/officeart/2005/8/layout/cycle1"/>
    <dgm:cxn modelId="{798CADC8-6938-45D7-856C-A353114D2CD3}" type="presParOf" srcId="{B73C8CF1-6FBD-42E8-80C1-1338A03D81E3}" destId="{1CC05657-3CDC-4C95-A887-265D32B6979E}" srcOrd="8" destOrd="0" presId="urn:microsoft.com/office/officeart/2005/8/layout/cycle1"/>
    <dgm:cxn modelId="{FD69ABF4-49A2-4529-A7D6-70BAEF2903AA}" type="presParOf" srcId="{B73C8CF1-6FBD-42E8-80C1-1338A03D81E3}" destId="{CFFBFE71-E634-44C6-BE14-3DDC137BD4A1}" srcOrd="9" destOrd="0" presId="urn:microsoft.com/office/officeart/2005/8/layout/cycle1"/>
    <dgm:cxn modelId="{F244B006-1077-426F-93D7-D1660415B147}" type="presParOf" srcId="{B73C8CF1-6FBD-42E8-80C1-1338A03D81E3}" destId="{017F24BD-45F1-4F38-BA69-8A0A23A08724}" srcOrd="10" destOrd="0" presId="urn:microsoft.com/office/officeart/2005/8/layout/cycle1"/>
    <dgm:cxn modelId="{710BFDE1-5BA1-4421-88AC-0661FAB90C0A}" type="presParOf" srcId="{B73C8CF1-6FBD-42E8-80C1-1338A03D81E3}" destId="{5C0A8C54-ADB3-4871-9224-F016A1E61D67}"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371A-026C-4D6D-B490-C916216C71D5}">
      <dsp:nvSpPr>
        <dsp:cNvPr id="0" name=""/>
        <dsp:cNvSpPr/>
      </dsp:nvSpPr>
      <dsp:spPr>
        <a:xfrm>
          <a:off x="0" y="-10141"/>
          <a:ext cx="5322957" cy="332684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990DA-9EEF-43A3-84F5-AF8C4E9551CF}">
      <dsp:nvSpPr>
        <dsp:cNvPr id="0" name=""/>
        <dsp:cNvSpPr/>
      </dsp:nvSpPr>
      <dsp:spPr>
        <a:xfrm>
          <a:off x="676015" y="2286048"/>
          <a:ext cx="138396" cy="1383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6C04D-2662-4193-998D-08D4C1550C99}">
      <dsp:nvSpPr>
        <dsp:cNvPr id="0" name=""/>
        <dsp:cNvSpPr/>
      </dsp:nvSpPr>
      <dsp:spPr>
        <a:xfrm>
          <a:off x="861022" y="2266677"/>
          <a:ext cx="1948666" cy="113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334" tIns="0" rIns="0" bIns="0" numCol="1" spcCol="1270" anchor="t" anchorCtr="0">
          <a:noAutofit/>
        </a:bodyPr>
        <a:lstStyle/>
        <a:p>
          <a:pPr marL="0" lvl="0" indent="0" algn="l" defTabSz="1066800">
            <a:lnSpc>
              <a:spcPct val="90000"/>
            </a:lnSpc>
            <a:spcBef>
              <a:spcPct val="0"/>
            </a:spcBef>
            <a:spcAft>
              <a:spcPct val="35000"/>
            </a:spcAft>
            <a:buNone/>
          </a:pPr>
          <a:r>
            <a:rPr lang="es-ES" sz="2400" kern="1200" dirty="0" err="1">
              <a:solidFill>
                <a:schemeClr val="tx1"/>
              </a:solidFill>
            </a:rPr>
            <a:t>bioSoilution</a:t>
          </a:r>
          <a:endParaRPr lang="es-ES" sz="2400" kern="1200" dirty="0">
            <a:solidFill>
              <a:schemeClr val="tx1"/>
            </a:solidFill>
          </a:endParaRPr>
        </a:p>
      </dsp:txBody>
      <dsp:txXfrm>
        <a:off x="861022" y="2266677"/>
        <a:ext cx="1948666" cy="1138598"/>
      </dsp:txXfrm>
    </dsp:sp>
    <dsp:sp modelId="{CA51C720-2766-45FA-BF93-1DCB333EC6F3}">
      <dsp:nvSpPr>
        <dsp:cNvPr id="0" name=""/>
        <dsp:cNvSpPr/>
      </dsp:nvSpPr>
      <dsp:spPr>
        <a:xfrm>
          <a:off x="1897634" y="1381811"/>
          <a:ext cx="250178" cy="250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E2065-7884-426E-B5B3-DF884D4AF950}">
      <dsp:nvSpPr>
        <dsp:cNvPr id="0" name=""/>
        <dsp:cNvSpPr/>
      </dsp:nvSpPr>
      <dsp:spPr>
        <a:xfrm>
          <a:off x="2040155" y="1463972"/>
          <a:ext cx="1502798" cy="75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65" tIns="0" rIns="0" bIns="0" numCol="1" spcCol="1270" anchor="t" anchorCtr="0">
          <a:noAutofit/>
        </a:bodyPr>
        <a:lstStyle/>
        <a:p>
          <a:pPr marL="0" lvl="0" indent="0" algn="l" defTabSz="1066800">
            <a:lnSpc>
              <a:spcPct val="90000"/>
            </a:lnSpc>
            <a:spcBef>
              <a:spcPct val="0"/>
            </a:spcBef>
            <a:spcAft>
              <a:spcPct val="35000"/>
            </a:spcAft>
            <a:buNone/>
          </a:pPr>
          <a:r>
            <a:rPr lang="es-ES" sz="2400" kern="1200" dirty="0" err="1"/>
            <a:t>iCOSHELLs</a:t>
          </a:r>
          <a:endParaRPr lang="es-ES" sz="2400" kern="1200" dirty="0"/>
        </a:p>
      </dsp:txBody>
      <dsp:txXfrm>
        <a:off x="2040155" y="1463972"/>
        <a:ext cx="1502798" cy="757258"/>
      </dsp:txXfrm>
    </dsp:sp>
    <dsp:sp modelId="{13305E04-4B21-4C80-A7A0-316048A0089B}">
      <dsp:nvSpPr>
        <dsp:cNvPr id="0" name=""/>
        <dsp:cNvSpPr/>
      </dsp:nvSpPr>
      <dsp:spPr>
        <a:xfrm>
          <a:off x="3366770" y="831550"/>
          <a:ext cx="345992" cy="3459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573D4-2612-4F45-AD26-EDD43280D903}">
      <dsp:nvSpPr>
        <dsp:cNvPr id="0" name=""/>
        <dsp:cNvSpPr/>
      </dsp:nvSpPr>
      <dsp:spPr>
        <a:xfrm>
          <a:off x="3542941" y="1004546"/>
          <a:ext cx="1728585" cy="231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334"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2400" kern="1200" dirty="0"/>
            <a:t>Future </a:t>
          </a:r>
          <a:r>
            <a:rPr lang="en-US" sz="2400" kern="1200" noProof="0" dirty="0"/>
            <a:t>projects</a:t>
          </a:r>
        </a:p>
      </dsp:txBody>
      <dsp:txXfrm>
        <a:off x="3542941" y="1004546"/>
        <a:ext cx="1728585" cy="2312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CD597-3759-48E3-96F4-5624A41CDB2A}">
      <dsp:nvSpPr>
        <dsp:cNvPr id="0" name=""/>
        <dsp:cNvSpPr/>
      </dsp:nvSpPr>
      <dsp:spPr>
        <a:xfrm>
          <a:off x="1916778" y="132157"/>
          <a:ext cx="673643" cy="6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 </a:t>
          </a:r>
        </a:p>
      </dsp:txBody>
      <dsp:txXfrm>
        <a:off x="1916778" y="132157"/>
        <a:ext cx="673643" cy="673643"/>
      </dsp:txXfrm>
    </dsp:sp>
    <dsp:sp modelId="{66A49F39-688F-42DD-81ED-D41D7982B509}">
      <dsp:nvSpPr>
        <dsp:cNvPr id="0" name=""/>
        <dsp:cNvSpPr/>
      </dsp:nvSpPr>
      <dsp:spPr>
        <a:xfrm>
          <a:off x="889534" y="-697"/>
          <a:ext cx="1594091" cy="1594091"/>
        </a:xfrm>
        <a:prstGeom prst="circularArrow">
          <a:avLst>
            <a:gd name="adj1" fmla="val 8240"/>
            <a:gd name="adj2" fmla="val 575436"/>
            <a:gd name="adj3" fmla="val 2966973"/>
            <a:gd name="adj4" fmla="val 49634"/>
            <a:gd name="adj5" fmla="val 961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29A92E6-404F-4B20-A238-0FDB267D9ADE}">
      <dsp:nvSpPr>
        <dsp:cNvPr id="0" name=""/>
        <dsp:cNvSpPr/>
      </dsp:nvSpPr>
      <dsp:spPr>
        <a:xfrm>
          <a:off x="1349758" y="1114264"/>
          <a:ext cx="673643" cy="6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 </a:t>
          </a:r>
        </a:p>
      </dsp:txBody>
      <dsp:txXfrm>
        <a:off x="1349758" y="1114264"/>
        <a:ext cx="673643" cy="673643"/>
      </dsp:txXfrm>
    </dsp:sp>
    <dsp:sp modelId="{8D8EC119-0A6C-4FFB-88EF-9F33B285A4A2}">
      <dsp:nvSpPr>
        <dsp:cNvPr id="0" name=""/>
        <dsp:cNvSpPr/>
      </dsp:nvSpPr>
      <dsp:spPr>
        <a:xfrm>
          <a:off x="889534" y="-697"/>
          <a:ext cx="1594091" cy="1594091"/>
        </a:xfrm>
        <a:prstGeom prst="circularArrow">
          <a:avLst>
            <a:gd name="adj1" fmla="val 8240"/>
            <a:gd name="adj2" fmla="val 575436"/>
            <a:gd name="adj3" fmla="val 10174930"/>
            <a:gd name="adj4" fmla="val 7257591"/>
            <a:gd name="adj5" fmla="val 961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6954C97-4C1E-4DC2-8FC2-6861E586E6C3}">
      <dsp:nvSpPr>
        <dsp:cNvPr id="0" name=""/>
        <dsp:cNvSpPr/>
      </dsp:nvSpPr>
      <dsp:spPr>
        <a:xfrm>
          <a:off x="782738" y="132157"/>
          <a:ext cx="673643" cy="67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 </a:t>
          </a:r>
        </a:p>
      </dsp:txBody>
      <dsp:txXfrm>
        <a:off x="782738" y="132157"/>
        <a:ext cx="673643" cy="673643"/>
      </dsp:txXfrm>
    </dsp:sp>
    <dsp:sp modelId="{82E3318E-76B9-4CE0-B894-A847B8029AC4}">
      <dsp:nvSpPr>
        <dsp:cNvPr id="0" name=""/>
        <dsp:cNvSpPr/>
      </dsp:nvSpPr>
      <dsp:spPr>
        <a:xfrm>
          <a:off x="889534" y="-697"/>
          <a:ext cx="1594091" cy="1594091"/>
        </a:xfrm>
        <a:prstGeom prst="circularArrow">
          <a:avLst>
            <a:gd name="adj1" fmla="val 8240"/>
            <a:gd name="adj2" fmla="val 575436"/>
            <a:gd name="adj3" fmla="val 16859633"/>
            <a:gd name="adj4" fmla="val 14964931"/>
            <a:gd name="adj5" fmla="val 961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BEB85-EF3B-4C00-985D-7EE9D0C85514}">
      <dsp:nvSpPr>
        <dsp:cNvPr id="0" name=""/>
        <dsp:cNvSpPr/>
      </dsp:nvSpPr>
      <dsp:spPr>
        <a:xfrm>
          <a:off x="1966597" y="53353"/>
          <a:ext cx="832590" cy="8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1966597" y="53353"/>
        <a:ext cx="832590" cy="832590"/>
      </dsp:txXfrm>
    </dsp:sp>
    <dsp:sp modelId="{A3E4DD97-DF54-409A-A767-520826E910BE}">
      <dsp:nvSpPr>
        <dsp:cNvPr id="0" name=""/>
        <dsp:cNvSpPr/>
      </dsp:nvSpPr>
      <dsp:spPr>
        <a:xfrm>
          <a:off x="497991" y="543"/>
          <a:ext cx="2354006" cy="2354006"/>
        </a:xfrm>
        <a:prstGeom prst="circularArrow">
          <a:avLst>
            <a:gd name="adj1" fmla="val 6897"/>
            <a:gd name="adj2" fmla="val 464948"/>
            <a:gd name="adj3" fmla="val 551118"/>
            <a:gd name="adj4" fmla="val 20583935"/>
            <a:gd name="adj5" fmla="val 804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78847-B272-42FD-9E73-2F1E90D35416}">
      <dsp:nvSpPr>
        <dsp:cNvPr id="0" name=""/>
        <dsp:cNvSpPr/>
      </dsp:nvSpPr>
      <dsp:spPr>
        <a:xfrm>
          <a:off x="1966597" y="1469149"/>
          <a:ext cx="832590" cy="8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1966597" y="1469149"/>
        <a:ext cx="832590" cy="832590"/>
      </dsp:txXfrm>
    </dsp:sp>
    <dsp:sp modelId="{4C0E64EE-90D7-4A21-BC0C-C3FF94A1CCDE}">
      <dsp:nvSpPr>
        <dsp:cNvPr id="0" name=""/>
        <dsp:cNvSpPr/>
      </dsp:nvSpPr>
      <dsp:spPr>
        <a:xfrm>
          <a:off x="497991" y="543"/>
          <a:ext cx="2354006" cy="2354006"/>
        </a:xfrm>
        <a:prstGeom prst="circularArrow">
          <a:avLst>
            <a:gd name="adj1" fmla="val 6897"/>
            <a:gd name="adj2" fmla="val 464948"/>
            <a:gd name="adj3" fmla="val 5951118"/>
            <a:gd name="adj4" fmla="val 4383935"/>
            <a:gd name="adj5" fmla="val 804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C3BE1-19D9-423B-AA8C-2598A263C49B}">
      <dsp:nvSpPr>
        <dsp:cNvPr id="0" name=""/>
        <dsp:cNvSpPr/>
      </dsp:nvSpPr>
      <dsp:spPr>
        <a:xfrm>
          <a:off x="550801" y="1469149"/>
          <a:ext cx="832590" cy="8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550801" y="1469149"/>
        <a:ext cx="832590" cy="832590"/>
      </dsp:txXfrm>
    </dsp:sp>
    <dsp:sp modelId="{1CC05657-3CDC-4C95-A887-265D32B6979E}">
      <dsp:nvSpPr>
        <dsp:cNvPr id="0" name=""/>
        <dsp:cNvSpPr/>
      </dsp:nvSpPr>
      <dsp:spPr>
        <a:xfrm>
          <a:off x="497991" y="543"/>
          <a:ext cx="2354006" cy="2354006"/>
        </a:xfrm>
        <a:prstGeom prst="circularArrow">
          <a:avLst>
            <a:gd name="adj1" fmla="val 6897"/>
            <a:gd name="adj2" fmla="val 464948"/>
            <a:gd name="adj3" fmla="val 11351118"/>
            <a:gd name="adj4" fmla="val 9783935"/>
            <a:gd name="adj5" fmla="val 804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F24BD-45F1-4F38-BA69-8A0A23A08724}">
      <dsp:nvSpPr>
        <dsp:cNvPr id="0" name=""/>
        <dsp:cNvSpPr/>
      </dsp:nvSpPr>
      <dsp:spPr>
        <a:xfrm>
          <a:off x="550801" y="53353"/>
          <a:ext cx="832590" cy="8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550801" y="53353"/>
        <a:ext cx="832590" cy="832590"/>
      </dsp:txXfrm>
    </dsp:sp>
    <dsp:sp modelId="{5C0A8C54-ADB3-4871-9224-F016A1E61D67}">
      <dsp:nvSpPr>
        <dsp:cNvPr id="0" name=""/>
        <dsp:cNvSpPr/>
      </dsp:nvSpPr>
      <dsp:spPr>
        <a:xfrm>
          <a:off x="497991" y="543"/>
          <a:ext cx="2354006" cy="2354006"/>
        </a:xfrm>
        <a:prstGeom prst="circularArrow">
          <a:avLst>
            <a:gd name="adj1" fmla="val 6897"/>
            <a:gd name="adj2" fmla="val 464948"/>
            <a:gd name="adj3" fmla="val 16751118"/>
            <a:gd name="adj4" fmla="val 15183935"/>
            <a:gd name="adj5" fmla="val 804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6629FAA-CE1D-2144-AEF6-278D248AE46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8AFD26D7-B6EE-F04B-A059-0F424C27FDC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505A16F-BEEE-F243-932F-CEBB586060C0}" type="datetimeFigureOut">
              <a:rPr lang="en-GB" smtClean="0"/>
              <a:t>24/06/2025</a:t>
            </a:fld>
            <a:endParaRPr lang="en-GB"/>
          </a:p>
        </p:txBody>
      </p:sp>
      <p:sp>
        <p:nvSpPr>
          <p:cNvPr id="4" name="Marcador de pie de página 3">
            <a:extLst>
              <a:ext uri="{FF2B5EF4-FFF2-40B4-BE49-F238E27FC236}">
                <a16:creationId xmlns:a16="http://schemas.microsoft.com/office/drawing/2014/main" id="{A813C1B8-0455-D849-B303-09C1B0391E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F90F97AC-F784-704C-BF1D-B925039BC39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0B8A25C-68C2-5E45-9BE9-6948B031812B}" type="slidenum">
              <a:rPr lang="en-GB" smtClean="0"/>
              <a:t>‹Nº›</a:t>
            </a:fld>
            <a:endParaRPr lang="en-GB"/>
          </a:p>
        </p:txBody>
      </p:sp>
    </p:spTree>
    <p:extLst>
      <p:ext uri="{BB962C8B-B14F-4D97-AF65-F5344CB8AC3E}">
        <p14:creationId xmlns:p14="http://schemas.microsoft.com/office/powerpoint/2010/main" val="417701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4768325-2C4C-5E4E-B9E1-947075A15D24}" type="datetimeFigureOut">
              <a:rPr lang="en-GB" smtClean="0"/>
              <a:t>24/06/2025</a:t>
            </a:fld>
            <a:endParaRPr lang="en-GB"/>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2F28FC4-50F7-CE47-AF6B-4A2DBB0E53A9}" type="slidenum">
              <a:rPr lang="en-GB" smtClean="0"/>
              <a:t>‹Nº›</a:t>
            </a:fld>
            <a:endParaRPr lang="en-GB"/>
          </a:p>
        </p:txBody>
      </p:sp>
    </p:spTree>
    <p:extLst>
      <p:ext uri="{BB962C8B-B14F-4D97-AF65-F5344CB8AC3E}">
        <p14:creationId xmlns:p14="http://schemas.microsoft.com/office/powerpoint/2010/main" val="328998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l.nieto@greenovate-europe.eu"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mailto:bmiranda@sav.es"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white background with green text&#10;&#10;Description automatically generated">
            <a:extLst>
              <a:ext uri="{FF2B5EF4-FFF2-40B4-BE49-F238E27FC236}">
                <a16:creationId xmlns:a16="http://schemas.microsoft.com/office/drawing/2014/main" id="{4B93E844-1BC5-F78C-43CA-AE2FD2D961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19D165-E997-848A-C545-EDF2B75D40F9}"/>
              </a:ext>
            </a:extLst>
          </p:cNvPr>
          <p:cNvSpPr>
            <a:spLocks noGrp="1"/>
          </p:cNvSpPr>
          <p:nvPr>
            <p:ph type="title"/>
          </p:nvPr>
        </p:nvSpPr>
        <p:spPr>
          <a:xfrm>
            <a:off x="3518452" y="365125"/>
            <a:ext cx="7835348" cy="1325563"/>
          </a:xfrm>
          <a:prstGeom prst="rect">
            <a:avLst/>
          </a:prstGeom>
        </p:spPr>
        <p:txBody>
          <a:bodyPr/>
          <a:lstStyle/>
          <a:p>
            <a:r>
              <a:rPr lang="en-US"/>
              <a:t>Click to edit Master title style</a:t>
            </a:r>
          </a:p>
        </p:txBody>
      </p:sp>
      <p:sp>
        <p:nvSpPr>
          <p:cNvPr id="4" name="Text Placeholder 9">
            <a:extLst>
              <a:ext uri="{FF2B5EF4-FFF2-40B4-BE49-F238E27FC236}">
                <a16:creationId xmlns:a16="http://schemas.microsoft.com/office/drawing/2014/main" id="{5F18199F-D109-3D8E-DE70-6EC4F8AFDA0C}"/>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716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D1E4C81B-7128-CF4F-BB93-B451395B0DD2}"/>
              </a:ext>
            </a:extLst>
          </p:cNvPr>
          <p:cNvSpPr/>
          <p:nvPr userDrawn="1"/>
        </p:nvSpPr>
        <p:spPr>
          <a:xfrm>
            <a:off x="4475163" y="549275"/>
            <a:ext cx="3241242" cy="5219700"/>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ángulo 18">
            <a:extLst>
              <a:ext uri="{FF2B5EF4-FFF2-40B4-BE49-F238E27FC236}">
                <a16:creationId xmlns:a16="http://schemas.microsoft.com/office/drawing/2014/main" id="{BACD15A6-74CF-FF4D-9D80-76D632F06600}"/>
              </a:ext>
            </a:extLst>
          </p:cNvPr>
          <p:cNvSpPr/>
          <p:nvPr userDrawn="1"/>
        </p:nvSpPr>
        <p:spPr>
          <a:xfrm>
            <a:off x="623888" y="549275"/>
            <a:ext cx="3241242" cy="5219700"/>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Picture Placeholder 2">
            <a:extLst>
              <a:ext uri="{FF2B5EF4-FFF2-40B4-BE49-F238E27FC236}">
                <a16:creationId xmlns:a16="http://schemas.microsoft.com/office/drawing/2014/main" id="{EB2397CB-20DF-E542-8F3E-63DCC4A1404E}"/>
              </a:ext>
            </a:extLst>
          </p:cNvPr>
          <p:cNvSpPr>
            <a:spLocks noGrp="1" noChangeAspect="1"/>
          </p:cNvSpPr>
          <p:nvPr>
            <p:ph type="pic" idx="1"/>
          </p:nvPr>
        </p:nvSpPr>
        <p:spPr>
          <a:xfrm>
            <a:off x="8364538" y="549275"/>
            <a:ext cx="3241242" cy="521970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Tree>
    <p:extLst>
      <p:ext uri="{BB962C8B-B14F-4D97-AF65-F5344CB8AC3E}">
        <p14:creationId xmlns:p14="http://schemas.microsoft.com/office/powerpoint/2010/main" val="2912786693"/>
      </p:ext>
    </p:extLst>
  </p:cSld>
  <p:clrMapOvr>
    <a:masterClrMapping/>
  </p:clrMapOvr>
  <p:extLst>
    <p:ext uri="{DCECCB84-F9BA-43D5-87BE-67443E8EF086}">
      <p15:sldGuideLst xmlns:p15="http://schemas.microsoft.com/office/powerpoint/2012/main">
        <p15:guide id="1" pos="2434">
          <p15:clr>
            <a:srgbClr val="FBAE40"/>
          </p15:clr>
        </p15:guide>
        <p15:guide id="2" pos="5269">
          <p15:clr>
            <a:srgbClr val="FBAE40"/>
          </p15:clr>
        </p15:guide>
        <p15:guide id="3" pos="4861">
          <p15:clr>
            <a:srgbClr val="FBAE40"/>
          </p15:clr>
        </p15:guide>
        <p15:guide id="4" pos="28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E976C3B-139B-604B-8D56-7C8CF2BCAD94}"/>
              </a:ext>
            </a:extLst>
          </p:cNvPr>
          <p:cNvSpPr/>
          <p:nvPr userDrawn="1"/>
        </p:nvSpPr>
        <p:spPr>
          <a:xfrm>
            <a:off x="623888" y="549275"/>
            <a:ext cx="3241242" cy="5219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ángulo 3">
            <a:extLst>
              <a:ext uri="{FF2B5EF4-FFF2-40B4-BE49-F238E27FC236}">
                <a16:creationId xmlns:a16="http://schemas.microsoft.com/office/drawing/2014/main" id="{AFD71AE6-FF5C-BA4D-ABD0-C4B3B4C83BED}"/>
              </a:ext>
            </a:extLst>
          </p:cNvPr>
          <p:cNvSpPr/>
          <p:nvPr userDrawn="1"/>
        </p:nvSpPr>
        <p:spPr>
          <a:xfrm>
            <a:off x="8374517" y="549275"/>
            <a:ext cx="3241242" cy="5219700"/>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ángulo 4">
            <a:extLst>
              <a:ext uri="{FF2B5EF4-FFF2-40B4-BE49-F238E27FC236}">
                <a16:creationId xmlns:a16="http://schemas.microsoft.com/office/drawing/2014/main" id="{D10E62E5-B655-5C4E-8E1B-245230CEB9D4}"/>
              </a:ext>
            </a:extLst>
          </p:cNvPr>
          <p:cNvSpPr/>
          <p:nvPr userDrawn="1"/>
        </p:nvSpPr>
        <p:spPr>
          <a:xfrm>
            <a:off x="4488317" y="549275"/>
            <a:ext cx="3241242" cy="5219700"/>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1361828"/>
      </p:ext>
    </p:extLst>
  </p:cSld>
  <p:clrMapOvr>
    <a:masterClrMapping/>
  </p:clrMapOvr>
  <p:extLst>
    <p:ext uri="{DCECCB84-F9BA-43D5-87BE-67443E8EF086}">
      <p15:sldGuideLst xmlns:p15="http://schemas.microsoft.com/office/powerpoint/2012/main">
        <p15:guide id="1" pos="2434" userDrawn="1">
          <p15:clr>
            <a:srgbClr val="FBAE40"/>
          </p15:clr>
        </p15:guide>
        <p15:guide id="2" pos="5269" userDrawn="1">
          <p15:clr>
            <a:srgbClr val="FBAE40"/>
          </p15:clr>
        </p15:guide>
        <p15:guide id="3" pos="4861" userDrawn="1">
          <p15:clr>
            <a:srgbClr val="FBAE40"/>
          </p15:clr>
        </p15:guide>
        <p15:guide id="4" pos="28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199097"/>
      </p:ext>
    </p:extLst>
  </p:cSld>
  <p:clrMapOvr>
    <a:masterClrMapping/>
  </p:clrMapOvr>
  <p:extLst>
    <p:ext uri="{DCECCB84-F9BA-43D5-87BE-67443E8EF086}">
      <p15:sldGuideLst xmlns:p15="http://schemas.microsoft.com/office/powerpoint/2012/main">
        <p15:guide id="1" pos="26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3888" y="549275"/>
            <a:ext cx="3959225" cy="2879725"/>
          </a:xfrm>
          <a:prstGeom prst="rect">
            <a:avLst/>
          </a:prstGeo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1255055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descr="A white background with green text&#10;&#10;Description automatically generated">
            <a:extLst>
              <a:ext uri="{FF2B5EF4-FFF2-40B4-BE49-F238E27FC236}">
                <a16:creationId xmlns:a16="http://schemas.microsoft.com/office/drawing/2014/main" id="{29595DA3-E354-EA8D-5FAD-127B09F5F9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4902F-332B-D290-1CBE-7D40421E9234}"/>
              </a:ext>
            </a:extLst>
          </p:cNvPr>
          <p:cNvSpPr>
            <a:spLocks noGrp="1"/>
          </p:cNvSpPr>
          <p:nvPr>
            <p:ph type="ctrTitle" hasCustomPrompt="1"/>
          </p:nvPr>
        </p:nvSpPr>
        <p:spPr>
          <a:xfrm>
            <a:off x="1818863" y="1612470"/>
            <a:ext cx="8199782" cy="1211020"/>
          </a:xfrm>
          <a:prstGeom prst="rect">
            <a:avLst/>
          </a:prstGeom>
        </p:spPr>
        <p:txBody>
          <a:bodyPr anchor="b">
            <a:normAutofit/>
          </a:bodyPr>
          <a:lstStyle>
            <a:lvl1pPr algn="ctr">
              <a:defRPr sz="3600" b="1">
                <a:solidFill>
                  <a:srgbClr val="E2BB02"/>
                </a:solidFill>
                <a:latin typeface="Calibri (Body)"/>
              </a:defRPr>
            </a:lvl1pPr>
          </a:lstStyle>
          <a:p>
            <a:r>
              <a:rPr lang="en-US" dirty="0"/>
              <a:t>Thank you for your attention! </a:t>
            </a:r>
          </a:p>
        </p:txBody>
      </p:sp>
    </p:spTree>
    <p:extLst>
      <p:ext uri="{BB962C8B-B14F-4D97-AF65-F5344CB8AC3E}">
        <p14:creationId xmlns:p14="http://schemas.microsoft.com/office/powerpoint/2010/main" val="371321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902F-332B-D290-1CBE-7D40421E9234}"/>
              </a:ext>
            </a:extLst>
          </p:cNvPr>
          <p:cNvSpPr>
            <a:spLocks noGrp="1"/>
          </p:cNvSpPr>
          <p:nvPr>
            <p:ph type="ctrTitle" hasCustomPrompt="1"/>
          </p:nvPr>
        </p:nvSpPr>
        <p:spPr>
          <a:xfrm>
            <a:off x="5923722" y="2128527"/>
            <a:ext cx="5327374" cy="695740"/>
          </a:xfrm>
          <a:prstGeom prst="rect">
            <a:avLst/>
          </a:prstGeom>
        </p:spPr>
        <p:txBody>
          <a:bodyPr anchor="b"/>
          <a:lstStyle>
            <a:lvl1pPr algn="ctr">
              <a:defRPr sz="2800" b="1">
                <a:solidFill>
                  <a:srgbClr val="E2BB02"/>
                </a:solidFill>
                <a:latin typeface="Calibri (Body)"/>
              </a:defRPr>
            </a:lvl1pPr>
          </a:lstStyle>
          <a:p>
            <a:r>
              <a:rPr lang="en-US" dirty="0"/>
              <a:t>Add the title of the presentation</a:t>
            </a:r>
          </a:p>
        </p:txBody>
      </p:sp>
      <p:sp>
        <p:nvSpPr>
          <p:cNvPr id="3" name="Subtitle 2">
            <a:extLst>
              <a:ext uri="{FF2B5EF4-FFF2-40B4-BE49-F238E27FC236}">
                <a16:creationId xmlns:a16="http://schemas.microsoft.com/office/drawing/2014/main" id="{4C186801-B137-AB1F-BEE4-1CB2D29FA3F0}"/>
              </a:ext>
            </a:extLst>
          </p:cNvPr>
          <p:cNvSpPr>
            <a:spLocks noGrp="1"/>
          </p:cNvSpPr>
          <p:nvPr>
            <p:ph type="subTitle" idx="1" hasCustomPrompt="1"/>
          </p:nvPr>
        </p:nvSpPr>
        <p:spPr>
          <a:xfrm>
            <a:off x="5923722" y="3429000"/>
            <a:ext cx="5327374" cy="1655762"/>
          </a:xfrm>
          <a:prstGeom prst="rect">
            <a:avLst/>
          </a:prstGeo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your name and </a:t>
            </a:r>
            <a:r>
              <a:rPr lang="en-US" dirty="0" err="1"/>
              <a:t>organisation</a:t>
            </a:r>
            <a:endParaRPr lang="en-US" dirty="0"/>
          </a:p>
          <a:p>
            <a:pPr lvl="0"/>
            <a:r>
              <a:rPr lang="en-US" dirty="0"/>
              <a:t>Click to add the date (e.g. 05/12/2022)</a:t>
            </a:r>
          </a:p>
        </p:txBody>
      </p:sp>
    </p:spTree>
    <p:extLst>
      <p:ext uri="{BB962C8B-B14F-4D97-AF65-F5344CB8AC3E}">
        <p14:creationId xmlns:p14="http://schemas.microsoft.com/office/powerpoint/2010/main" val="425799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white background with green text&#10;&#10;Description automatically generated">
            <a:extLst>
              <a:ext uri="{FF2B5EF4-FFF2-40B4-BE49-F238E27FC236}">
                <a16:creationId xmlns:a16="http://schemas.microsoft.com/office/drawing/2014/main" id="{CA8C30D8-1F93-E94D-CBBF-E1126732F89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5A2470-0F15-B510-7ADA-CC6DE78D25A3}"/>
              </a:ext>
            </a:extLst>
          </p:cNvPr>
          <p:cNvSpPr>
            <a:spLocks noGrp="1"/>
          </p:cNvSpPr>
          <p:nvPr>
            <p:ph type="title"/>
          </p:nvPr>
        </p:nvSpPr>
        <p:spPr>
          <a:xfrm>
            <a:off x="3518452" y="365125"/>
            <a:ext cx="7835348" cy="1325563"/>
          </a:xfrm>
          <a:prstGeom prst="rect">
            <a:avLst/>
          </a:prstGeom>
        </p:spPr>
        <p:txBody>
          <a:bodyPr/>
          <a:lstStyle/>
          <a:p>
            <a:r>
              <a:rPr lang="en-US" dirty="0"/>
              <a:t>Click to edit Master title style</a:t>
            </a:r>
          </a:p>
        </p:txBody>
      </p:sp>
      <p:sp>
        <p:nvSpPr>
          <p:cNvPr id="6" name="Text Placeholder 9">
            <a:extLst>
              <a:ext uri="{FF2B5EF4-FFF2-40B4-BE49-F238E27FC236}">
                <a16:creationId xmlns:a16="http://schemas.microsoft.com/office/drawing/2014/main" id="{B7723B21-39BA-E590-1885-FFEF807A021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027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white background with green text&#10;&#10;Description automatically generated">
            <a:extLst>
              <a:ext uri="{FF2B5EF4-FFF2-40B4-BE49-F238E27FC236}">
                <a16:creationId xmlns:a16="http://schemas.microsoft.com/office/drawing/2014/main" id="{CA8C30D8-1F93-E94D-CBBF-E1126732F89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9">
            <a:extLst>
              <a:ext uri="{FF2B5EF4-FFF2-40B4-BE49-F238E27FC236}">
                <a16:creationId xmlns:a16="http://schemas.microsoft.com/office/drawing/2014/main" id="{3ED6D182-F543-CB9B-E287-787EEAA68320}"/>
              </a:ext>
            </a:extLst>
          </p:cNvPr>
          <p:cNvSpPr>
            <a:spLocks noGrp="1"/>
          </p:cNvSpPr>
          <p:nvPr>
            <p:ph idx="15" hasCustomPrompt="1"/>
          </p:nvPr>
        </p:nvSpPr>
        <p:spPr>
          <a:xfrm>
            <a:off x="816664" y="2656683"/>
            <a:ext cx="4528930" cy="1229477"/>
          </a:xfrm>
          <a:prstGeom prst="rect">
            <a:avLst/>
          </a:prstGeom>
        </p:spPr>
        <p:txBody>
          <a:bodyPr vert="horz" lIns="91440" tIns="45720" rIns="91440" bIns="45720" rtlCol="0">
            <a:normAutofit/>
          </a:bodyPr>
          <a:lstStyle>
            <a:lvl1pPr marL="0" indent="0">
              <a:buNone/>
              <a:defRPr sz="2000" b="1"/>
            </a:lvl1pPr>
            <a:lvl2pPr marL="457200" indent="0">
              <a:buNone/>
              <a:defRPr sz="2000" b="1"/>
            </a:lvl2pPr>
          </a:lstStyle>
          <a:p>
            <a:pPr lvl="0"/>
            <a:r>
              <a:rPr lang="en-US" dirty="0"/>
              <a:t>Click to add your name, </a:t>
            </a:r>
            <a:r>
              <a:rPr lang="en-US" dirty="0" err="1"/>
              <a:t>organisation</a:t>
            </a:r>
            <a:r>
              <a:rPr lang="en-US" dirty="0"/>
              <a:t> and contact details </a:t>
            </a:r>
          </a:p>
        </p:txBody>
      </p:sp>
      <p:sp>
        <p:nvSpPr>
          <p:cNvPr id="3" name="TextBox 2">
            <a:extLst>
              <a:ext uri="{FF2B5EF4-FFF2-40B4-BE49-F238E27FC236}">
                <a16:creationId xmlns:a16="http://schemas.microsoft.com/office/drawing/2014/main" id="{FA766C13-904B-2848-1EE2-CF4A8A4F1510}"/>
              </a:ext>
            </a:extLst>
          </p:cNvPr>
          <p:cNvSpPr txBox="1">
            <a:spLocks noGrp="1" noRot="1" noMove="1" noResize="1" noEditPoints="1" noAdjustHandles="1" noChangeArrowheads="1" noChangeShapeType="1"/>
          </p:cNvSpPr>
          <p:nvPr userDrawn="1"/>
        </p:nvSpPr>
        <p:spPr>
          <a:xfrm>
            <a:off x="1709528" y="1091559"/>
            <a:ext cx="8408507" cy="923330"/>
          </a:xfrm>
          <a:prstGeom prst="rect">
            <a:avLst/>
          </a:prstGeom>
          <a:noFill/>
        </p:spPr>
        <p:txBody>
          <a:bodyPr wrap="square" rtlCol="0">
            <a:spAutoFit/>
          </a:bodyPr>
          <a:lstStyle/>
          <a:p>
            <a:r>
              <a:rPr lang="en-US" sz="5400" b="1" dirty="0">
                <a:solidFill>
                  <a:schemeClr val="accent6"/>
                </a:solidFill>
              </a:rPr>
              <a:t>Thank you for your attention</a:t>
            </a:r>
          </a:p>
        </p:txBody>
      </p:sp>
      <p:sp>
        <p:nvSpPr>
          <p:cNvPr id="5" name="TextBox 4">
            <a:extLst>
              <a:ext uri="{FF2B5EF4-FFF2-40B4-BE49-F238E27FC236}">
                <a16:creationId xmlns:a16="http://schemas.microsoft.com/office/drawing/2014/main" id="{D052E395-2B78-F302-F11F-B3EDF09F9C2B}"/>
              </a:ext>
            </a:extLst>
          </p:cNvPr>
          <p:cNvSpPr txBox="1">
            <a:spLocks noGrp="1" noRot="1" noMove="1" noResize="1" noEditPoints="1" noAdjustHandles="1" noChangeArrowheads="1" noChangeShapeType="1"/>
          </p:cNvSpPr>
          <p:nvPr userDrawn="1"/>
        </p:nvSpPr>
        <p:spPr>
          <a:xfrm>
            <a:off x="5585790" y="2562721"/>
            <a:ext cx="5963480" cy="1323439"/>
          </a:xfrm>
          <a:prstGeom prst="rect">
            <a:avLst/>
          </a:prstGeom>
          <a:noFill/>
        </p:spPr>
        <p:txBody>
          <a:bodyPr wrap="square" rtlCol="0">
            <a:spAutoFit/>
          </a:bodyPr>
          <a:lstStyle/>
          <a:p>
            <a:pPr lvl="0" algn="just"/>
            <a:r>
              <a:rPr lang="en-GB" sz="1600" i="1" dirty="0">
                <a:solidFill>
                  <a:schemeClr val="accent5"/>
                </a:solidFill>
              </a:rPr>
              <a:t>The SOILUTIONS project is 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 </a:t>
            </a:r>
            <a:endParaRPr lang="en-US" sz="1600" i="1" dirty="0">
              <a:solidFill>
                <a:schemeClr val="accent5"/>
              </a:solidFill>
            </a:endParaRPr>
          </a:p>
        </p:txBody>
      </p:sp>
      <p:sp>
        <p:nvSpPr>
          <p:cNvPr id="7" name="TextBox 6">
            <a:extLst>
              <a:ext uri="{FF2B5EF4-FFF2-40B4-BE49-F238E27FC236}">
                <a16:creationId xmlns:a16="http://schemas.microsoft.com/office/drawing/2014/main" id="{EBD0DF08-E3B2-85A1-F4F5-28ACCFF00A52}"/>
              </a:ext>
            </a:extLst>
          </p:cNvPr>
          <p:cNvSpPr txBox="1">
            <a:spLocks noGrp="1" noRot="1" noMove="1" noResize="1" noEditPoints="1" noAdjustHandles="1" noChangeArrowheads="1" noChangeShapeType="1"/>
          </p:cNvSpPr>
          <p:nvPr userDrawn="1"/>
        </p:nvSpPr>
        <p:spPr>
          <a:xfrm>
            <a:off x="5988325" y="4536097"/>
            <a:ext cx="5963480" cy="1233671"/>
          </a:xfrm>
          <a:prstGeom prst="rect">
            <a:avLst/>
          </a:prstGeom>
          <a:noFill/>
        </p:spPr>
        <p:txBody>
          <a:bodyPr wrap="square" rtlCol="0">
            <a:spAutoFit/>
          </a:bodyPr>
          <a:lstStyle/>
          <a:p>
            <a:pPr lvl="0"/>
            <a:r>
              <a:rPr lang="es-ES" sz="2000" b="1" dirty="0">
                <a:solidFill>
                  <a:schemeClr val="accent5"/>
                </a:solidFill>
                <a:latin typeface="Calibri (Body)"/>
              </a:rPr>
              <a:t>Communications</a:t>
            </a:r>
          </a:p>
          <a:p>
            <a:pPr lvl="0"/>
            <a:endParaRPr lang="en-US" sz="1100" b="1" dirty="0">
              <a:solidFill>
                <a:schemeClr val="accent5"/>
              </a:solidFill>
              <a:latin typeface="Calibri (Body)"/>
            </a:endParaRPr>
          </a:p>
          <a:p>
            <a:pPr lvl="1"/>
            <a:r>
              <a:rPr lang="en-US" sz="2000" b="1" dirty="0">
                <a:solidFill>
                  <a:schemeClr val="accent6"/>
                </a:solidFill>
                <a:latin typeface="Calibri (Body)"/>
              </a:rPr>
              <a:t>Laura Nieto Cuervo, Greenovate! Europe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sz="2000" b="1" dirty="0">
                <a:solidFill>
                  <a:schemeClr val="accent6"/>
                </a:solidFill>
                <a:latin typeface="Calibri (Body)"/>
              </a:rPr>
              <a:t>Email: </a:t>
            </a:r>
            <a:r>
              <a:rPr lang="es-ES" sz="2000" u="sng" dirty="0">
                <a:solidFill>
                  <a:srgbClr val="56C7AA"/>
                </a:solidFill>
                <a:effectLst/>
                <a:latin typeface="Calibri (Body)"/>
                <a:ea typeface="Calibri" panose="020F0502020204030204" pitchFamily="34" charset="0"/>
                <a:cs typeface="Times New Roman" panose="02020603050405020304" pitchFamily="18" charset="0"/>
                <a:hlinkClick r:id="rId3"/>
              </a:rPr>
              <a:t>l.nieto@greenovate-europe.eu</a:t>
            </a:r>
            <a:endParaRPr lang="en-US" sz="2000" dirty="0">
              <a:effectLst/>
              <a:latin typeface="Calibri (Body)"/>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35C730A-0CA0-9CF7-14B0-BEBC3C87C258}"/>
              </a:ext>
            </a:extLst>
          </p:cNvPr>
          <p:cNvSpPr txBox="1">
            <a:spLocks noGrp="1" noRot="1" noMove="1" noResize="1" noEditPoints="1" noAdjustHandles="1" noChangeArrowheads="1" noChangeShapeType="1"/>
          </p:cNvSpPr>
          <p:nvPr userDrawn="1"/>
        </p:nvSpPr>
        <p:spPr>
          <a:xfrm>
            <a:off x="816664" y="4554212"/>
            <a:ext cx="4528930" cy="1200329"/>
          </a:xfrm>
          <a:prstGeom prst="rect">
            <a:avLst/>
          </a:prstGeom>
          <a:noFill/>
        </p:spPr>
        <p:txBody>
          <a:bodyPr wrap="square" rtlCol="0">
            <a:spAutoFit/>
          </a:bodyPr>
          <a:lstStyle>
            <a:defPPr>
              <a:defRPr lang="en-US"/>
            </a:defPPr>
            <a:lvl1pPr lvl="0">
              <a:defRPr sz="2000" b="1">
                <a:solidFill>
                  <a:schemeClr val="accent5"/>
                </a:solidFill>
                <a:latin typeface="Calibri (Body)"/>
              </a:defRPr>
            </a:lvl1pPr>
            <a:lvl2pPr lvl="1">
              <a:defRPr sz="2000" b="1">
                <a:solidFill>
                  <a:schemeClr val="accent6"/>
                </a:solidFill>
                <a:latin typeface="Calibri (Body)"/>
              </a:defRPr>
            </a:lvl2pPr>
          </a:lstStyle>
          <a:p>
            <a:pPr lvl="0"/>
            <a:r>
              <a:rPr lang="es-ES" dirty="0"/>
              <a:t>P</a:t>
            </a:r>
            <a:r>
              <a:rPr lang="en-US" dirty="0"/>
              <a:t>roject coordinator </a:t>
            </a:r>
          </a:p>
          <a:p>
            <a:pPr lvl="0"/>
            <a:endParaRPr lang="en-US" sz="1100" dirty="0"/>
          </a:p>
          <a:p>
            <a:pPr lvl="1"/>
            <a:r>
              <a:rPr lang="en-US" dirty="0"/>
              <a:t>Belén Miranda, SAV</a:t>
            </a:r>
          </a:p>
          <a:p>
            <a:pPr lvl="1"/>
            <a:r>
              <a:rPr lang="en-US" dirty="0"/>
              <a:t>Email: </a:t>
            </a:r>
            <a:r>
              <a:rPr lang="es-ES" b="0" dirty="0">
                <a:hlinkClick r:id="rId4"/>
              </a:rPr>
              <a:t>bmiranda@sav.es</a:t>
            </a:r>
            <a:endParaRPr lang="en-US" b="0" dirty="0"/>
          </a:p>
        </p:txBody>
      </p:sp>
    </p:spTree>
    <p:extLst>
      <p:ext uri="{BB962C8B-B14F-4D97-AF65-F5344CB8AC3E}">
        <p14:creationId xmlns:p14="http://schemas.microsoft.com/office/powerpoint/2010/main" val="290713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3AB5DBE-7250-5C4D-BF3F-650050A5DCED}"/>
              </a:ext>
            </a:extLst>
          </p:cNvPr>
          <p:cNvSpPr>
            <a:spLocks noGrp="1" noChangeAspect="1"/>
          </p:cNvSpPr>
          <p:nvPr>
            <p:ph type="pic" idx="1"/>
          </p:nvPr>
        </p:nvSpPr>
        <p:spPr>
          <a:xfrm>
            <a:off x="225632" y="617517"/>
            <a:ext cx="12192001" cy="685800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Tree>
    <p:extLst>
      <p:ext uri="{BB962C8B-B14F-4D97-AF65-F5344CB8AC3E}">
        <p14:creationId xmlns:p14="http://schemas.microsoft.com/office/powerpoint/2010/main" val="300971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537E19A-85B4-6845-A5A9-11EC4DC73D01}"/>
              </a:ext>
            </a:extLst>
          </p:cNvPr>
          <p:cNvSpPr>
            <a:spLocks noGrp="1" noChangeAspect="1"/>
          </p:cNvSpPr>
          <p:nvPr>
            <p:ph type="pic" idx="1"/>
          </p:nvPr>
        </p:nvSpPr>
        <p:spPr>
          <a:xfrm>
            <a:off x="4079875" y="0"/>
            <a:ext cx="8112126" cy="685800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14" name="Rectángulo 13">
            <a:extLst>
              <a:ext uri="{FF2B5EF4-FFF2-40B4-BE49-F238E27FC236}">
                <a16:creationId xmlns:a16="http://schemas.microsoft.com/office/drawing/2014/main" id="{AC646E59-85D2-924F-9FF5-4D053061CF97}"/>
              </a:ext>
            </a:extLst>
          </p:cNvPr>
          <p:cNvSpPr/>
          <p:nvPr userDrawn="1"/>
        </p:nvSpPr>
        <p:spPr>
          <a:xfrm>
            <a:off x="-12853" y="0"/>
            <a:ext cx="409272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1"/>
              </a:solidFill>
            </a:endParaRPr>
          </a:p>
        </p:txBody>
      </p:sp>
    </p:spTree>
    <p:extLst>
      <p:ext uri="{BB962C8B-B14F-4D97-AF65-F5344CB8AC3E}">
        <p14:creationId xmlns:p14="http://schemas.microsoft.com/office/powerpoint/2010/main" val="1986003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de título">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537E19A-85B4-6845-A5A9-11EC4DC73D01}"/>
              </a:ext>
            </a:extLst>
          </p:cNvPr>
          <p:cNvSpPr>
            <a:spLocks noGrp="1" noChangeAspect="1"/>
          </p:cNvSpPr>
          <p:nvPr>
            <p:ph type="pic" idx="1"/>
          </p:nvPr>
        </p:nvSpPr>
        <p:spPr>
          <a:xfrm>
            <a:off x="0" y="0"/>
            <a:ext cx="4079875" cy="342900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Rectángulo 3">
            <a:extLst>
              <a:ext uri="{FF2B5EF4-FFF2-40B4-BE49-F238E27FC236}">
                <a16:creationId xmlns:a16="http://schemas.microsoft.com/office/drawing/2014/main" id="{FA7C7F90-DE35-3A46-AAD5-FD7F52E787B1}"/>
              </a:ext>
            </a:extLst>
          </p:cNvPr>
          <p:cNvSpPr/>
          <p:nvPr userDrawn="1"/>
        </p:nvSpPr>
        <p:spPr>
          <a:xfrm>
            <a:off x="1" y="3429000"/>
            <a:ext cx="4092728"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ángulo 7">
            <a:extLst>
              <a:ext uri="{FF2B5EF4-FFF2-40B4-BE49-F238E27FC236}">
                <a16:creationId xmlns:a16="http://schemas.microsoft.com/office/drawing/2014/main" id="{D5E10C00-63C6-A549-AB9B-9E14C88A0497}"/>
              </a:ext>
            </a:extLst>
          </p:cNvPr>
          <p:cNvSpPr/>
          <p:nvPr userDrawn="1"/>
        </p:nvSpPr>
        <p:spPr>
          <a:xfrm>
            <a:off x="4092728" y="6308724"/>
            <a:ext cx="8099271"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CuadroTexto 11">
            <a:extLst>
              <a:ext uri="{FF2B5EF4-FFF2-40B4-BE49-F238E27FC236}">
                <a16:creationId xmlns:a16="http://schemas.microsoft.com/office/drawing/2014/main" id="{0C1214E5-244D-4549-A0A7-58C74A5C9ACE}"/>
              </a:ext>
            </a:extLst>
          </p:cNvPr>
          <p:cNvSpPr txBox="1"/>
          <p:nvPr userDrawn="1"/>
        </p:nvSpPr>
        <p:spPr>
          <a:xfrm>
            <a:off x="9538855" y="6398695"/>
            <a:ext cx="2491220" cy="369332"/>
          </a:xfrm>
          <a:prstGeom prst="rect">
            <a:avLst/>
          </a:prstGeom>
          <a:noFill/>
        </p:spPr>
        <p:txBody>
          <a:bodyPr wrap="square">
            <a:spAutoFit/>
          </a:bodyPr>
          <a:lstStyle/>
          <a:p>
            <a:pPr algn="r"/>
            <a:fld id="{1006E29C-1A4C-EA43-951B-A0A1D6F84092}" type="slidenum">
              <a:rPr lang="en-GB" smtClean="0">
                <a:solidFill>
                  <a:schemeClr val="bg2"/>
                </a:solidFill>
              </a:rPr>
              <a:pPr algn="r"/>
              <a:t>‹Nº›</a:t>
            </a:fld>
            <a:endParaRPr lang="en-GB" dirty="0">
              <a:solidFill>
                <a:schemeClr val="bg2"/>
              </a:solidFill>
            </a:endParaRPr>
          </a:p>
        </p:txBody>
      </p:sp>
    </p:spTree>
    <p:extLst>
      <p:ext uri="{BB962C8B-B14F-4D97-AF65-F5344CB8AC3E}">
        <p14:creationId xmlns:p14="http://schemas.microsoft.com/office/powerpoint/2010/main" val="2651037916"/>
      </p:ext>
    </p:extLst>
  </p:cSld>
  <p:clrMapOvr>
    <a:masterClrMapping/>
  </p:clrMapOvr>
  <p:extLst>
    <p:ext uri="{DCECCB84-F9BA-43D5-87BE-67443E8EF086}">
      <p15:sldGuideLst xmlns:p15="http://schemas.microsoft.com/office/powerpoint/2012/main">
        <p15:guide id="1" pos="3840">
          <p15:clr>
            <a:srgbClr val="FBAE40"/>
          </p15:clr>
        </p15:guide>
        <p15:guide id="2" pos="2570">
          <p15:clr>
            <a:srgbClr val="FBAE40"/>
          </p15:clr>
        </p15:guide>
        <p15:guide id="3" pos="51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537E19A-85B4-6845-A5A9-11EC4DC73D01}"/>
              </a:ext>
            </a:extLst>
          </p:cNvPr>
          <p:cNvSpPr>
            <a:spLocks noGrp="1" noChangeAspect="1"/>
          </p:cNvSpPr>
          <p:nvPr>
            <p:ph type="pic" idx="1"/>
          </p:nvPr>
        </p:nvSpPr>
        <p:spPr>
          <a:xfrm>
            <a:off x="4079875" y="0"/>
            <a:ext cx="8112126" cy="685800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5" name="Rectángulo 4">
            <a:extLst>
              <a:ext uri="{FF2B5EF4-FFF2-40B4-BE49-F238E27FC236}">
                <a16:creationId xmlns:a16="http://schemas.microsoft.com/office/drawing/2014/main" id="{38B517D8-8E71-D14E-9113-7DB376A979D6}"/>
              </a:ext>
            </a:extLst>
          </p:cNvPr>
          <p:cNvSpPr/>
          <p:nvPr userDrawn="1"/>
        </p:nvSpPr>
        <p:spPr>
          <a:xfrm>
            <a:off x="0" y="0"/>
            <a:ext cx="4092728" cy="6858000"/>
          </a:xfrm>
          <a:prstGeom prst="rect">
            <a:avLst/>
          </a:prstGeom>
          <a:solidFill>
            <a:srgbClr val="FFF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1"/>
              </a:solidFill>
            </a:endParaRPr>
          </a:p>
        </p:txBody>
      </p:sp>
    </p:spTree>
    <p:extLst>
      <p:ext uri="{BB962C8B-B14F-4D97-AF65-F5344CB8AC3E}">
        <p14:creationId xmlns:p14="http://schemas.microsoft.com/office/powerpoint/2010/main" val="27815973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Diapositiva de título">
    <p:bg>
      <p:bgPr>
        <a:solidFill>
          <a:schemeClr val="bg1"/>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1133C3A-092C-A344-B163-E50D72FB0107}"/>
              </a:ext>
            </a:extLst>
          </p:cNvPr>
          <p:cNvSpPr/>
          <p:nvPr userDrawn="1"/>
        </p:nvSpPr>
        <p:spPr>
          <a:xfrm>
            <a:off x="0" y="6308724"/>
            <a:ext cx="12192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Imagen 8">
            <a:extLst>
              <a:ext uri="{FF2B5EF4-FFF2-40B4-BE49-F238E27FC236}">
                <a16:creationId xmlns:a16="http://schemas.microsoft.com/office/drawing/2014/main" id="{29B86568-EDCF-5B42-879C-6BC6375DD191}"/>
              </a:ext>
            </a:extLst>
          </p:cNvPr>
          <p:cNvPicPr>
            <a:picLocks noChangeAspect="1"/>
          </p:cNvPicPr>
          <p:nvPr userDrawn="1"/>
        </p:nvPicPr>
        <p:blipFill>
          <a:blip r:embed="rId2"/>
          <a:stretch>
            <a:fillRect/>
          </a:stretch>
        </p:blipFill>
        <p:spPr>
          <a:xfrm>
            <a:off x="0" y="6183291"/>
            <a:ext cx="2024495" cy="772989"/>
          </a:xfrm>
          <a:prstGeom prst="rect">
            <a:avLst/>
          </a:prstGeom>
        </p:spPr>
      </p:pic>
      <p:sp>
        <p:nvSpPr>
          <p:cNvPr id="11" name="CuadroTexto 10">
            <a:extLst>
              <a:ext uri="{FF2B5EF4-FFF2-40B4-BE49-F238E27FC236}">
                <a16:creationId xmlns:a16="http://schemas.microsoft.com/office/drawing/2014/main" id="{5D3983B2-ABCE-064C-835E-1F07B2695707}"/>
              </a:ext>
            </a:extLst>
          </p:cNvPr>
          <p:cNvSpPr txBox="1"/>
          <p:nvPr userDrawn="1"/>
        </p:nvSpPr>
        <p:spPr>
          <a:xfrm>
            <a:off x="9538855" y="6398695"/>
            <a:ext cx="2491220" cy="369332"/>
          </a:xfrm>
          <a:prstGeom prst="rect">
            <a:avLst/>
          </a:prstGeom>
          <a:noFill/>
        </p:spPr>
        <p:txBody>
          <a:bodyPr wrap="square">
            <a:spAutoFit/>
          </a:bodyPr>
          <a:lstStyle/>
          <a:p>
            <a:pPr algn="r"/>
            <a:fld id="{1006E29C-1A4C-EA43-951B-A0A1D6F84092}" type="slidenum">
              <a:rPr lang="en-GB" smtClean="0">
                <a:solidFill>
                  <a:schemeClr val="bg2"/>
                </a:solidFill>
              </a:rPr>
              <a:pPr algn="r"/>
              <a:t>‹Nº›</a:t>
            </a:fld>
            <a:endParaRPr lang="en-GB" dirty="0">
              <a:solidFill>
                <a:schemeClr val="bg2"/>
              </a:solidFill>
            </a:endParaRPr>
          </a:p>
        </p:txBody>
      </p:sp>
      <p:sp>
        <p:nvSpPr>
          <p:cNvPr id="12" name="Rectángulo 11">
            <a:extLst>
              <a:ext uri="{FF2B5EF4-FFF2-40B4-BE49-F238E27FC236}">
                <a16:creationId xmlns:a16="http://schemas.microsoft.com/office/drawing/2014/main" id="{92A4F04F-B653-8543-ABCD-F9B7001F178C}"/>
              </a:ext>
            </a:extLst>
          </p:cNvPr>
          <p:cNvSpPr/>
          <p:nvPr userDrawn="1"/>
        </p:nvSpPr>
        <p:spPr>
          <a:xfrm>
            <a:off x="-102305" y="0"/>
            <a:ext cx="409272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1"/>
              </a:solidFill>
            </a:endParaRPr>
          </a:p>
        </p:txBody>
      </p:sp>
    </p:spTree>
    <p:extLst>
      <p:ext uri="{BB962C8B-B14F-4D97-AF65-F5344CB8AC3E}">
        <p14:creationId xmlns:p14="http://schemas.microsoft.com/office/powerpoint/2010/main" val="322316319"/>
      </p:ext>
    </p:extLst>
  </p:cSld>
  <p:clrMapOvr>
    <a:masterClrMapping/>
  </p:clrMapOvr>
  <p:extLst>
    <p:ext uri="{DCECCB84-F9BA-43D5-87BE-67443E8EF086}">
      <p15:sldGuideLst xmlns:p15="http://schemas.microsoft.com/office/powerpoint/2012/main">
        <p15:guide id="1" pos="3840">
          <p15:clr>
            <a:srgbClr val="FBAE40"/>
          </p15:clr>
        </p15:guide>
        <p15:guide id="2" pos="2570">
          <p15:clr>
            <a:srgbClr val="FBAE40"/>
          </p15:clr>
        </p15:guide>
        <p15:guide id="3" pos="513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E976C3B-139B-604B-8D56-7C8CF2BCAD94}"/>
              </a:ext>
            </a:extLst>
          </p:cNvPr>
          <p:cNvSpPr/>
          <p:nvPr userDrawn="1"/>
        </p:nvSpPr>
        <p:spPr>
          <a:xfrm>
            <a:off x="8361579" y="549275"/>
            <a:ext cx="3241242" cy="5219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ángulo 17">
            <a:extLst>
              <a:ext uri="{FF2B5EF4-FFF2-40B4-BE49-F238E27FC236}">
                <a16:creationId xmlns:a16="http://schemas.microsoft.com/office/drawing/2014/main" id="{D1E4C81B-7128-CF4F-BB93-B451395B0DD2}"/>
              </a:ext>
            </a:extLst>
          </p:cNvPr>
          <p:cNvSpPr/>
          <p:nvPr userDrawn="1"/>
        </p:nvSpPr>
        <p:spPr>
          <a:xfrm>
            <a:off x="4475163" y="549275"/>
            <a:ext cx="3241242" cy="5219700"/>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ángulo 18">
            <a:extLst>
              <a:ext uri="{FF2B5EF4-FFF2-40B4-BE49-F238E27FC236}">
                <a16:creationId xmlns:a16="http://schemas.microsoft.com/office/drawing/2014/main" id="{BACD15A6-74CF-FF4D-9D80-76D632F06600}"/>
              </a:ext>
            </a:extLst>
          </p:cNvPr>
          <p:cNvSpPr/>
          <p:nvPr userDrawn="1"/>
        </p:nvSpPr>
        <p:spPr>
          <a:xfrm>
            <a:off x="623888" y="549275"/>
            <a:ext cx="3241242" cy="5219700"/>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08778887"/>
      </p:ext>
    </p:extLst>
  </p:cSld>
  <p:clrMapOvr>
    <a:masterClrMapping/>
  </p:clrMapOvr>
  <p:extLst>
    <p:ext uri="{DCECCB84-F9BA-43D5-87BE-67443E8EF086}">
      <p15:sldGuideLst xmlns:p15="http://schemas.microsoft.com/office/powerpoint/2012/main">
        <p15:guide id="1" pos="2434">
          <p15:clr>
            <a:srgbClr val="FBAE40"/>
          </p15:clr>
        </p15:guide>
        <p15:guide id="2" pos="5269">
          <p15:clr>
            <a:srgbClr val="FBAE40"/>
          </p15:clr>
        </p15:guide>
        <p15:guide id="3" pos="4861">
          <p15:clr>
            <a:srgbClr val="FBAE40"/>
          </p15:clr>
        </p15:guide>
        <p15:guide id="4" pos="281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Title Placeholder 23">
            <a:extLst>
              <a:ext uri="{FF2B5EF4-FFF2-40B4-BE49-F238E27FC236}">
                <a16:creationId xmlns:a16="http://schemas.microsoft.com/office/drawing/2014/main" id="{6F795B8D-6595-A27B-27BC-D96FF2D8B9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25" name="Text Placeholder 24">
            <a:extLst>
              <a:ext uri="{FF2B5EF4-FFF2-40B4-BE49-F238E27FC236}">
                <a16:creationId xmlns:a16="http://schemas.microsoft.com/office/drawing/2014/main" id="{F841E4CE-29A5-07DD-3EEC-5C86EB9E5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6169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8" r:id="rId3"/>
    <p:sldLayoutId id="2147483674" r:id="rId4"/>
    <p:sldLayoutId id="2147483673" r:id="rId5"/>
    <p:sldLayoutId id="2147483688" r:id="rId6"/>
    <p:sldLayoutId id="2147483685" r:id="rId7"/>
    <p:sldLayoutId id="2147483686" r:id="rId8"/>
    <p:sldLayoutId id="2147483675" r:id="rId9"/>
    <p:sldLayoutId id="2147483689" r:id="rId10"/>
    <p:sldLayoutId id="2147483687" r:id="rId11"/>
    <p:sldLayoutId id="2147483677" r:id="rId12"/>
    <p:sldLayoutId id="2147483678" r:id="rId13"/>
    <p:sldLayoutId id="2147483706" r:id="rId14"/>
  </p:sldLayoutIdLst>
  <p:hf sldNum="0"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550">
          <p15:clr>
            <a:srgbClr val="F26B43"/>
          </p15:clr>
        </p15:guide>
        <p15:guide id="3" pos="393">
          <p15:clr>
            <a:srgbClr val="F26B43"/>
          </p15:clr>
        </p15:guide>
        <p15:guide id="4" pos="7310">
          <p15:clr>
            <a:srgbClr val="F26B43"/>
          </p15:clr>
        </p15:guide>
        <p15:guide id="5" orient="horz" pos="346">
          <p15:clr>
            <a:srgbClr val="F26B43"/>
          </p15:clr>
        </p15:guide>
        <p15:guide id="6" orient="horz" pos="3974">
          <p15:clr>
            <a:srgbClr val="F26B43"/>
          </p15:clr>
        </p15:guide>
        <p15:guide id="7" orient="horz" pos="3634">
          <p15:clr>
            <a:srgbClr val="F26B43"/>
          </p15:clr>
        </p15:guide>
        <p15:guide id="8" orient="horz" pos="22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logo of a sun and a green field&#10;&#10;Description automatically generated">
            <a:extLst>
              <a:ext uri="{FF2B5EF4-FFF2-40B4-BE49-F238E27FC236}">
                <a16:creationId xmlns:a16="http://schemas.microsoft.com/office/drawing/2014/main" id="{4F36B091-9AD5-8E72-C72E-78873E875882}"/>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2141532"/>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rgbClr val="E2BB0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2BB0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2BB0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2BB0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2BB0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zenodo.org/records/1567495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eg"/><Relationship Id="rId7" Type="http://schemas.openxmlformats.org/officeDocument/2006/relationships/diagramQuickStyle" Target="../diagrams/quickStyle2.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image" Target="../media/image14.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6.jpeg"/><Relationship Id="rId7" Type="http://schemas.openxmlformats.org/officeDocument/2006/relationships/diagramLayout" Target="../diagrams/layout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8.png"/><Relationship Id="rId5" Type="http://schemas.openxmlformats.org/officeDocument/2006/relationships/image" Target="../media/image18.png"/><Relationship Id="rId10" Type="http://schemas.microsoft.com/office/2007/relationships/diagramDrawing" Target="../diagrams/drawing3.xml"/><Relationship Id="rId4" Type="http://schemas.openxmlformats.org/officeDocument/2006/relationships/image" Target="../media/image17.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B0EA3F-7374-A3C2-D715-BAFDD5107414}"/>
              </a:ext>
            </a:extLst>
          </p:cNvPr>
          <p:cNvSpPr>
            <a:spLocks noGrp="1"/>
          </p:cNvSpPr>
          <p:nvPr>
            <p:ph type="ctrTitle"/>
          </p:nvPr>
        </p:nvSpPr>
        <p:spPr>
          <a:xfrm>
            <a:off x="5822122" y="3011713"/>
            <a:ext cx="5327374" cy="767073"/>
          </a:xfrm>
        </p:spPr>
        <p:txBody>
          <a:bodyPr/>
          <a:lstStyle/>
          <a:p>
            <a:r>
              <a:rPr lang="en-US" dirty="0" err="1"/>
              <a:t>GrennoMed</a:t>
            </a:r>
            <a:r>
              <a:rPr lang="en-US" dirty="0"/>
              <a:t> living lab – recommendations for innovation</a:t>
            </a:r>
            <a:br>
              <a:rPr lang="en-US" dirty="0"/>
            </a:br>
            <a:r>
              <a:rPr lang="en-US" dirty="0"/>
              <a:t>HOOP – EU recommendations to foster circular bioeconomy</a:t>
            </a:r>
          </a:p>
        </p:txBody>
      </p:sp>
      <p:sp>
        <p:nvSpPr>
          <p:cNvPr id="11" name="Subtitle 10">
            <a:extLst>
              <a:ext uri="{FF2B5EF4-FFF2-40B4-BE49-F238E27FC236}">
                <a16:creationId xmlns:a16="http://schemas.microsoft.com/office/drawing/2014/main" id="{8174F09C-B639-B7DE-1B79-B8904D88ED9B}"/>
              </a:ext>
            </a:extLst>
          </p:cNvPr>
          <p:cNvSpPr>
            <a:spLocks noGrp="1"/>
          </p:cNvSpPr>
          <p:nvPr>
            <p:ph type="subTitle" idx="1"/>
          </p:nvPr>
        </p:nvSpPr>
        <p:spPr>
          <a:xfrm>
            <a:off x="5822122" y="4470400"/>
            <a:ext cx="5327374" cy="2036762"/>
          </a:xfrm>
        </p:spPr>
        <p:txBody>
          <a:bodyPr/>
          <a:lstStyle/>
          <a:p>
            <a:r>
              <a:rPr lang="en-US" dirty="0"/>
              <a:t>Cristiano Pisani </a:t>
            </a:r>
          </a:p>
          <a:p>
            <a:r>
              <a:rPr lang="en-US" dirty="0"/>
              <a:t>CETENMA</a:t>
            </a:r>
          </a:p>
          <a:p>
            <a:r>
              <a:rPr lang="en-US" dirty="0"/>
              <a:t>27/06/2025</a:t>
            </a:r>
          </a:p>
        </p:txBody>
      </p:sp>
    </p:spTree>
    <p:extLst>
      <p:ext uri="{BB962C8B-B14F-4D97-AF65-F5344CB8AC3E}">
        <p14:creationId xmlns:p14="http://schemas.microsoft.com/office/powerpoint/2010/main" val="371809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AFB22-60AF-0F39-88D7-B540D38F250D}"/>
              </a:ext>
            </a:extLst>
          </p:cNvPr>
          <p:cNvSpPr>
            <a:spLocks noGrp="1"/>
          </p:cNvSpPr>
          <p:nvPr>
            <p:ph type="title"/>
          </p:nvPr>
        </p:nvSpPr>
        <p:spPr>
          <a:xfrm>
            <a:off x="1997996" y="1396483"/>
            <a:ext cx="7835348" cy="1325563"/>
          </a:xfrm>
        </p:spPr>
        <p:txBody>
          <a:bodyPr>
            <a:normAutofit fontScale="90000"/>
          </a:bodyPr>
          <a:lstStyle/>
          <a:p>
            <a:r>
              <a:rPr lang="en-US" dirty="0"/>
              <a:t>HOOP </a:t>
            </a:r>
            <a:r>
              <a:rPr lang="en-GB" dirty="0"/>
              <a:t>Recommendation for policy uptakes to circular fertiliser uptake</a:t>
            </a:r>
          </a:p>
        </p:txBody>
      </p:sp>
      <p:pic>
        <p:nvPicPr>
          <p:cNvPr id="4" name="Imagen 3">
            <a:extLst>
              <a:ext uri="{FF2B5EF4-FFF2-40B4-BE49-F238E27FC236}">
                <a16:creationId xmlns:a16="http://schemas.microsoft.com/office/drawing/2014/main" id="{A1912D8D-AB03-42FE-BEF8-2493B23F5B15}"/>
              </a:ext>
            </a:extLst>
          </p:cNvPr>
          <p:cNvPicPr>
            <a:picLocks noChangeAspect="1"/>
          </p:cNvPicPr>
          <p:nvPr/>
        </p:nvPicPr>
        <p:blipFill>
          <a:blip r:embed="rId2"/>
          <a:stretch>
            <a:fillRect/>
          </a:stretch>
        </p:blipFill>
        <p:spPr>
          <a:xfrm>
            <a:off x="280789" y="5634281"/>
            <a:ext cx="3634740" cy="586740"/>
          </a:xfrm>
          <a:prstGeom prst="rect">
            <a:avLst/>
          </a:prstGeom>
        </p:spPr>
      </p:pic>
    </p:spTree>
    <p:extLst>
      <p:ext uri="{BB962C8B-B14F-4D97-AF65-F5344CB8AC3E}">
        <p14:creationId xmlns:p14="http://schemas.microsoft.com/office/powerpoint/2010/main" val="423419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A2DF8-D9D9-4702-BC17-F2A5E62224FA}"/>
              </a:ext>
            </a:extLst>
          </p:cNvPr>
          <p:cNvSpPr>
            <a:spLocks noGrp="1"/>
          </p:cNvSpPr>
          <p:nvPr>
            <p:ph type="title"/>
          </p:nvPr>
        </p:nvSpPr>
        <p:spPr/>
        <p:txBody>
          <a:bodyPr/>
          <a:lstStyle/>
          <a:p>
            <a:r>
              <a:rPr lang="es-ES" dirty="0" err="1"/>
              <a:t>HOOP’s</a:t>
            </a:r>
            <a:r>
              <a:rPr lang="es-ES" dirty="0"/>
              <a:t> circular fertilisers</a:t>
            </a:r>
          </a:p>
        </p:txBody>
      </p:sp>
      <p:sp>
        <p:nvSpPr>
          <p:cNvPr id="3" name="Marcador de contenido 2">
            <a:extLst>
              <a:ext uri="{FF2B5EF4-FFF2-40B4-BE49-F238E27FC236}">
                <a16:creationId xmlns:a16="http://schemas.microsoft.com/office/drawing/2014/main" id="{726149E8-9EA0-4519-95D9-F09E5273C05C}"/>
              </a:ext>
            </a:extLst>
          </p:cNvPr>
          <p:cNvSpPr>
            <a:spLocks noGrp="1"/>
          </p:cNvSpPr>
          <p:nvPr>
            <p:ph idx="1"/>
          </p:nvPr>
        </p:nvSpPr>
        <p:spPr/>
        <p:txBody>
          <a:bodyPr/>
          <a:lstStyle/>
          <a:p>
            <a:r>
              <a:rPr lang="es-ES" dirty="0"/>
              <a:t>Compost </a:t>
            </a:r>
            <a:r>
              <a:rPr lang="es-ES" dirty="0" err="1"/>
              <a:t>from</a:t>
            </a:r>
            <a:r>
              <a:rPr lang="es-ES" dirty="0"/>
              <a:t> </a:t>
            </a:r>
            <a:r>
              <a:rPr lang="es-ES" dirty="0" err="1"/>
              <a:t>biowaste</a:t>
            </a:r>
            <a:endParaRPr lang="es-ES" dirty="0"/>
          </a:p>
          <a:p>
            <a:r>
              <a:rPr lang="es-ES" dirty="0"/>
              <a:t>Compost </a:t>
            </a:r>
            <a:r>
              <a:rPr lang="es-ES" dirty="0" err="1"/>
              <a:t>from</a:t>
            </a:r>
            <a:r>
              <a:rPr lang="es-ES" dirty="0"/>
              <a:t> </a:t>
            </a:r>
            <a:r>
              <a:rPr lang="es-ES" dirty="0" err="1"/>
              <a:t>green</a:t>
            </a:r>
            <a:r>
              <a:rPr lang="es-ES" dirty="0"/>
              <a:t> </a:t>
            </a:r>
            <a:r>
              <a:rPr lang="es-ES" dirty="0" err="1"/>
              <a:t>waste</a:t>
            </a:r>
            <a:r>
              <a:rPr lang="es-ES" dirty="0"/>
              <a:t> (no animal </a:t>
            </a:r>
            <a:r>
              <a:rPr lang="es-ES" dirty="0" err="1"/>
              <a:t>by-product</a:t>
            </a:r>
            <a:r>
              <a:rPr lang="es-ES" dirty="0"/>
              <a:t>)</a:t>
            </a:r>
          </a:p>
          <a:p>
            <a:r>
              <a:rPr lang="es-ES" dirty="0" err="1"/>
              <a:t>Biochar</a:t>
            </a:r>
            <a:r>
              <a:rPr lang="es-ES" dirty="0"/>
              <a:t> </a:t>
            </a:r>
            <a:r>
              <a:rPr lang="es-ES" dirty="0" err="1"/>
              <a:t>from</a:t>
            </a:r>
            <a:r>
              <a:rPr lang="es-ES" dirty="0"/>
              <a:t> compost </a:t>
            </a:r>
            <a:r>
              <a:rPr lang="es-ES" dirty="0" err="1"/>
              <a:t>refuse</a:t>
            </a:r>
            <a:r>
              <a:rPr lang="es-ES" dirty="0"/>
              <a:t> (</a:t>
            </a:r>
            <a:r>
              <a:rPr lang="es-ES" dirty="0" err="1"/>
              <a:t>lignocellulosic</a:t>
            </a:r>
            <a:r>
              <a:rPr lang="es-ES" dirty="0"/>
              <a:t> </a:t>
            </a:r>
            <a:r>
              <a:rPr lang="es-ES" dirty="0" err="1"/>
              <a:t>materials</a:t>
            </a:r>
            <a:r>
              <a:rPr lang="es-ES" dirty="0"/>
              <a:t> </a:t>
            </a:r>
            <a:r>
              <a:rPr lang="es-ES" dirty="0" err="1"/>
              <a:t>mainly</a:t>
            </a:r>
            <a:r>
              <a:rPr lang="es-ES" dirty="0"/>
              <a:t>)</a:t>
            </a:r>
          </a:p>
          <a:p>
            <a:r>
              <a:rPr lang="es-ES" dirty="0" err="1"/>
              <a:t>Biochar</a:t>
            </a:r>
            <a:r>
              <a:rPr lang="es-ES" dirty="0"/>
              <a:t> </a:t>
            </a:r>
            <a:r>
              <a:rPr lang="es-ES" dirty="0" err="1"/>
              <a:t>from</a:t>
            </a:r>
            <a:r>
              <a:rPr lang="es-ES" dirty="0"/>
              <a:t> </a:t>
            </a:r>
            <a:r>
              <a:rPr lang="es-ES" dirty="0" err="1"/>
              <a:t>green</a:t>
            </a:r>
            <a:r>
              <a:rPr lang="es-ES" dirty="0"/>
              <a:t> </a:t>
            </a:r>
            <a:r>
              <a:rPr lang="es-ES" dirty="0" err="1"/>
              <a:t>waste</a:t>
            </a:r>
            <a:endParaRPr lang="en-GB" dirty="0"/>
          </a:p>
          <a:p>
            <a:endParaRPr lang="es-ES" dirty="0"/>
          </a:p>
        </p:txBody>
      </p:sp>
      <p:pic>
        <p:nvPicPr>
          <p:cNvPr id="4" name="Imagen 3">
            <a:extLst>
              <a:ext uri="{FF2B5EF4-FFF2-40B4-BE49-F238E27FC236}">
                <a16:creationId xmlns:a16="http://schemas.microsoft.com/office/drawing/2014/main" id="{95787217-7040-4BDF-8BF4-8554ACE31F18}"/>
              </a:ext>
            </a:extLst>
          </p:cNvPr>
          <p:cNvPicPr>
            <a:picLocks noChangeAspect="1"/>
          </p:cNvPicPr>
          <p:nvPr/>
        </p:nvPicPr>
        <p:blipFill>
          <a:blip r:embed="rId2"/>
          <a:stretch>
            <a:fillRect/>
          </a:stretch>
        </p:blipFill>
        <p:spPr>
          <a:xfrm>
            <a:off x="280789" y="5634281"/>
            <a:ext cx="3634740" cy="586740"/>
          </a:xfrm>
          <a:prstGeom prst="rect">
            <a:avLst/>
          </a:prstGeom>
        </p:spPr>
      </p:pic>
    </p:spTree>
    <p:extLst>
      <p:ext uri="{BB962C8B-B14F-4D97-AF65-F5344CB8AC3E}">
        <p14:creationId xmlns:p14="http://schemas.microsoft.com/office/powerpoint/2010/main" val="5249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65A63-3DC4-4CC1-95A6-96A40E74C695}"/>
              </a:ext>
            </a:extLst>
          </p:cNvPr>
          <p:cNvSpPr>
            <a:spLocks noGrp="1"/>
          </p:cNvSpPr>
          <p:nvPr>
            <p:ph type="title"/>
          </p:nvPr>
        </p:nvSpPr>
        <p:spPr/>
        <p:txBody>
          <a:bodyPr/>
          <a:lstStyle/>
          <a:p>
            <a:r>
              <a:rPr lang="en-US"/>
              <a:t>Stop hindering biochar from biowaste</a:t>
            </a:r>
          </a:p>
        </p:txBody>
      </p:sp>
      <p:sp>
        <p:nvSpPr>
          <p:cNvPr id="4" name="Espace réservé du contenu 8">
            <a:extLst>
              <a:ext uri="{FF2B5EF4-FFF2-40B4-BE49-F238E27FC236}">
                <a16:creationId xmlns:a16="http://schemas.microsoft.com/office/drawing/2014/main" id="{F3675AAB-23A4-4D8A-9717-3719C00848E3}"/>
              </a:ext>
            </a:extLst>
          </p:cNvPr>
          <p:cNvSpPr>
            <a:spLocks noGrp="1"/>
          </p:cNvSpPr>
          <p:nvPr>
            <p:ph idx="1"/>
          </p:nvPr>
        </p:nvSpPr>
        <p:spPr>
          <a:xfrm>
            <a:off x="838200" y="1825625"/>
            <a:ext cx="10515600" cy="4351338"/>
          </a:xfrm>
        </p:spPr>
        <p:txBody>
          <a:bodyPr>
            <a:normAutofit/>
          </a:bodyPr>
          <a:lstStyle/>
          <a:p>
            <a:pPr marL="0" indent="0">
              <a:buNone/>
            </a:pPr>
            <a:r>
              <a:rPr lang="en-GB" b="1" dirty="0"/>
              <a:t>The revision of Regulation 1069/2009 (Article 5) to establish or permit the establishment of end-point criteria for the production of biochar intended for soil improvement</a:t>
            </a:r>
            <a:r>
              <a:rPr lang="en-GB" dirty="0"/>
              <a:t>. This is supported by the fact that the pyrolysis operating temperatures required exceed significantly those set for other methods to achieve the end-of-waste status for animal by-products.</a:t>
            </a:r>
          </a:p>
          <a:p>
            <a:pPr marL="0" indent="0">
              <a:buNone/>
            </a:pPr>
            <a:endParaRPr lang="en-GB" b="1" dirty="0"/>
          </a:p>
          <a:p>
            <a:pPr marL="0" indent="0">
              <a:buNone/>
            </a:pPr>
            <a:r>
              <a:rPr lang="en-GB" b="1" dirty="0"/>
              <a:t>The Revision of Industrial Emission Directive 2010/75/EU with regards to the pyrolysis of biowaste of green waste to produce biochar</a:t>
            </a:r>
            <a:r>
              <a:rPr lang="en-GB" dirty="0"/>
              <a:t>. </a:t>
            </a:r>
            <a:endParaRPr lang="en-GB" b="1" dirty="0"/>
          </a:p>
          <a:p>
            <a:pPr marL="0" indent="0">
              <a:buNone/>
            </a:pPr>
            <a:endParaRPr lang="en-US" dirty="0"/>
          </a:p>
        </p:txBody>
      </p:sp>
      <p:pic>
        <p:nvPicPr>
          <p:cNvPr id="5" name="Imagen 4">
            <a:extLst>
              <a:ext uri="{FF2B5EF4-FFF2-40B4-BE49-F238E27FC236}">
                <a16:creationId xmlns:a16="http://schemas.microsoft.com/office/drawing/2014/main" id="{840D6CC4-A4FD-47BC-8744-14A1C83BC608}"/>
              </a:ext>
            </a:extLst>
          </p:cNvPr>
          <p:cNvPicPr>
            <a:picLocks noChangeAspect="1"/>
          </p:cNvPicPr>
          <p:nvPr/>
        </p:nvPicPr>
        <p:blipFill>
          <a:blip r:embed="rId2"/>
          <a:stretch>
            <a:fillRect/>
          </a:stretch>
        </p:blipFill>
        <p:spPr>
          <a:xfrm>
            <a:off x="280789" y="5634281"/>
            <a:ext cx="3634740" cy="586740"/>
          </a:xfrm>
          <a:prstGeom prst="rect">
            <a:avLst/>
          </a:prstGeom>
        </p:spPr>
      </p:pic>
    </p:spTree>
    <p:extLst>
      <p:ext uri="{BB962C8B-B14F-4D97-AF65-F5344CB8AC3E}">
        <p14:creationId xmlns:p14="http://schemas.microsoft.com/office/powerpoint/2010/main" val="207785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772B2-6132-4BA1-9674-D89E43394ECF}"/>
              </a:ext>
            </a:extLst>
          </p:cNvPr>
          <p:cNvSpPr>
            <a:spLocks noGrp="1"/>
          </p:cNvSpPr>
          <p:nvPr>
            <p:ph type="title"/>
          </p:nvPr>
        </p:nvSpPr>
        <p:spPr/>
        <p:txBody>
          <a:bodyPr/>
          <a:lstStyle/>
          <a:p>
            <a:r>
              <a:rPr lang="en-US"/>
              <a:t>End-of-waste status and quality assurance</a:t>
            </a:r>
          </a:p>
        </p:txBody>
      </p:sp>
      <p:sp>
        <p:nvSpPr>
          <p:cNvPr id="3" name="Marcador de contenido 2">
            <a:extLst>
              <a:ext uri="{FF2B5EF4-FFF2-40B4-BE49-F238E27FC236}">
                <a16:creationId xmlns:a16="http://schemas.microsoft.com/office/drawing/2014/main" id="{261C52A0-2481-426F-A8DB-50CD27B0406C}"/>
              </a:ext>
            </a:extLst>
          </p:cNvPr>
          <p:cNvSpPr>
            <a:spLocks noGrp="1"/>
          </p:cNvSpPr>
          <p:nvPr>
            <p:ph idx="1"/>
          </p:nvPr>
        </p:nvSpPr>
        <p:spPr/>
        <p:txBody>
          <a:bodyPr/>
          <a:lstStyle/>
          <a:p>
            <a:pPr marL="0" indent="0">
              <a:buNone/>
            </a:pPr>
            <a:r>
              <a:rPr lang="en-GB" b="1" dirty="0"/>
              <a:t>Establish criteria for the</a:t>
            </a:r>
            <a:r>
              <a:rPr lang="en-GB" dirty="0"/>
              <a:t> </a:t>
            </a:r>
            <a:r>
              <a:rPr lang="en-GB" b="1" dirty="0"/>
              <a:t>End-of-Waste status for several types of urban biowaste </a:t>
            </a:r>
            <a:r>
              <a:rPr lang="en-GB" dirty="0"/>
              <a:t>(food waste, garden waste, etc.) to clarify and simplify the end-of-waste procedures. </a:t>
            </a:r>
          </a:p>
          <a:p>
            <a:pPr marL="0" indent="0">
              <a:buNone/>
            </a:pPr>
            <a:r>
              <a:rPr lang="en-GB" b="1" dirty="0"/>
              <a:t>The Revision of Invasive Alien Species Regulation 1143/2014 with regards to the use of the invasive species</a:t>
            </a:r>
            <a:r>
              <a:rPr lang="en-GB" dirty="0"/>
              <a:t>. </a:t>
            </a:r>
          </a:p>
          <a:p>
            <a:pPr marL="0" lvl="0" indent="0">
              <a:buNone/>
            </a:pPr>
            <a:r>
              <a:rPr lang="en-GB" b="1" dirty="0"/>
              <a:t>Promote the implementation of product and process quality assurance schemes  in all Member States </a:t>
            </a:r>
            <a:r>
              <a:rPr lang="en-GB" dirty="0"/>
              <a:t>to support the promotion of bio-waste derived fertilisers while ensuring safety and functionality.</a:t>
            </a:r>
            <a:endParaRPr lang="en-GB" b="1" dirty="0"/>
          </a:p>
          <a:p>
            <a:endParaRPr lang="es-ES" dirty="0"/>
          </a:p>
        </p:txBody>
      </p:sp>
      <p:pic>
        <p:nvPicPr>
          <p:cNvPr id="4" name="Imagen 3">
            <a:extLst>
              <a:ext uri="{FF2B5EF4-FFF2-40B4-BE49-F238E27FC236}">
                <a16:creationId xmlns:a16="http://schemas.microsoft.com/office/drawing/2014/main" id="{D9C84EDB-734F-4FDD-9AC0-A75BA5021900}"/>
              </a:ext>
            </a:extLst>
          </p:cNvPr>
          <p:cNvPicPr>
            <a:picLocks noChangeAspect="1"/>
          </p:cNvPicPr>
          <p:nvPr/>
        </p:nvPicPr>
        <p:blipFill>
          <a:blip r:embed="rId2"/>
          <a:stretch>
            <a:fillRect/>
          </a:stretch>
        </p:blipFill>
        <p:spPr>
          <a:xfrm>
            <a:off x="280789" y="5634281"/>
            <a:ext cx="3634740" cy="586740"/>
          </a:xfrm>
          <a:prstGeom prst="rect">
            <a:avLst/>
          </a:prstGeom>
        </p:spPr>
      </p:pic>
    </p:spTree>
    <p:extLst>
      <p:ext uri="{BB962C8B-B14F-4D97-AF65-F5344CB8AC3E}">
        <p14:creationId xmlns:p14="http://schemas.microsoft.com/office/powerpoint/2010/main" val="134853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795A0-3C04-4D08-9818-E1BF17C4407F}"/>
              </a:ext>
            </a:extLst>
          </p:cNvPr>
          <p:cNvSpPr>
            <a:spLocks noGrp="1"/>
          </p:cNvSpPr>
          <p:nvPr>
            <p:ph type="title"/>
          </p:nvPr>
        </p:nvSpPr>
        <p:spPr/>
        <p:txBody>
          <a:bodyPr/>
          <a:lstStyle/>
          <a:p>
            <a:r>
              <a:rPr lang="es-ES" dirty="0"/>
              <a:t>In general:</a:t>
            </a:r>
          </a:p>
        </p:txBody>
      </p:sp>
      <p:sp>
        <p:nvSpPr>
          <p:cNvPr id="3" name="Marcador de contenido 2">
            <a:extLst>
              <a:ext uri="{FF2B5EF4-FFF2-40B4-BE49-F238E27FC236}">
                <a16:creationId xmlns:a16="http://schemas.microsoft.com/office/drawing/2014/main" id="{0D4D1374-5AA3-4B7B-8D4A-6F77AD6E5AA0}"/>
              </a:ext>
            </a:extLst>
          </p:cNvPr>
          <p:cNvSpPr>
            <a:spLocks noGrp="1"/>
          </p:cNvSpPr>
          <p:nvPr>
            <p:ph idx="1"/>
          </p:nvPr>
        </p:nvSpPr>
        <p:spPr>
          <a:xfrm>
            <a:off x="0" y="1843715"/>
            <a:ext cx="10515600" cy="4351338"/>
          </a:xfrm>
        </p:spPr>
        <p:txBody>
          <a:bodyPr/>
          <a:lstStyle/>
          <a:p>
            <a:r>
              <a:rPr lang="en-GB" dirty="0"/>
              <a:t>Revising key regulations and regulatory frameworks</a:t>
            </a:r>
          </a:p>
          <a:p>
            <a:endParaRPr lang="en-GB" dirty="0"/>
          </a:p>
          <a:p>
            <a:r>
              <a:rPr lang="en-GB" dirty="0"/>
              <a:t>Promoting innovation and investment, by expanding funding for innovation procurement (pre-commercial public procurement and public procurement of innovation) and by ensuring that the EU Taxonomy allows flexibility for high-performing, innovative technologies not explicitly listed. </a:t>
            </a:r>
          </a:p>
          <a:p>
            <a:endParaRPr lang="es-ES" dirty="0"/>
          </a:p>
        </p:txBody>
      </p:sp>
      <p:sp>
        <p:nvSpPr>
          <p:cNvPr id="4" name="Marcador de contenido 2">
            <a:extLst>
              <a:ext uri="{FF2B5EF4-FFF2-40B4-BE49-F238E27FC236}">
                <a16:creationId xmlns:a16="http://schemas.microsoft.com/office/drawing/2014/main" id="{FDC5783B-1E80-40BF-B391-0B8873497D04}"/>
              </a:ext>
            </a:extLst>
          </p:cNvPr>
          <p:cNvSpPr txBox="1">
            <a:spLocks/>
          </p:cNvSpPr>
          <p:nvPr/>
        </p:nvSpPr>
        <p:spPr>
          <a:xfrm>
            <a:off x="8261498" y="4775140"/>
            <a:ext cx="3524102" cy="13255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hlinkClick r:id="rId2"/>
              </a:rPr>
              <a:t>Read the full recommendations here!</a:t>
            </a:r>
            <a:endParaRPr lang="en-GB" dirty="0"/>
          </a:p>
        </p:txBody>
      </p:sp>
      <p:pic>
        <p:nvPicPr>
          <p:cNvPr id="5" name="Imagen 4">
            <a:extLst>
              <a:ext uri="{FF2B5EF4-FFF2-40B4-BE49-F238E27FC236}">
                <a16:creationId xmlns:a16="http://schemas.microsoft.com/office/drawing/2014/main" id="{5AE0024B-B434-4E52-952B-5BE61F0C129C}"/>
              </a:ext>
            </a:extLst>
          </p:cNvPr>
          <p:cNvPicPr>
            <a:picLocks noChangeAspect="1"/>
          </p:cNvPicPr>
          <p:nvPr/>
        </p:nvPicPr>
        <p:blipFill>
          <a:blip r:embed="rId3"/>
          <a:stretch>
            <a:fillRect/>
          </a:stretch>
        </p:blipFill>
        <p:spPr>
          <a:xfrm>
            <a:off x="280789" y="5634281"/>
            <a:ext cx="3634740" cy="586740"/>
          </a:xfrm>
          <a:prstGeom prst="rect">
            <a:avLst/>
          </a:prstGeom>
        </p:spPr>
      </p:pic>
    </p:spTree>
    <p:extLst>
      <p:ext uri="{BB962C8B-B14F-4D97-AF65-F5344CB8AC3E}">
        <p14:creationId xmlns:p14="http://schemas.microsoft.com/office/powerpoint/2010/main" val="106832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E71950-25CA-62D1-61B9-6AC9B5ABE363}"/>
              </a:ext>
            </a:extLst>
          </p:cNvPr>
          <p:cNvSpPr>
            <a:spLocks noGrp="1"/>
          </p:cNvSpPr>
          <p:nvPr>
            <p:ph idx="15"/>
          </p:nvPr>
        </p:nvSpPr>
        <p:spPr/>
        <p:txBody>
          <a:bodyPr/>
          <a:lstStyle/>
          <a:p>
            <a:r>
              <a:rPr lang="en-US" dirty="0"/>
              <a:t>Cristiano Pisani</a:t>
            </a:r>
          </a:p>
          <a:p>
            <a:r>
              <a:rPr lang="en-US" dirty="0"/>
              <a:t>CETENMA</a:t>
            </a:r>
          </a:p>
          <a:p>
            <a:r>
              <a:rPr lang="en-US" dirty="0"/>
              <a:t>Cristiano.pisani@cetenma.es</a:t>
            </a:r>
          </a:p>
        </p:txBody>
      </p:sp>
    </p:spTree>
    <p:extLst>
      <p:ext uri="{BB962C8B-B14F-4D97-AF65-F5344CB8AC3E}">
        <p14:creationId xmlns:p14="http://schemas.microsoft.com/office/powerpoint/2010/main" val="290396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2808E4C-61CB-0644-B9A5-6E1F08EF52AF}"/>
              </a:ext>
            </a:extLst>
          </p:cNvPr>
          <p:cNvSpPr txBox="1"/>
          <p:nvPr/>
        </p:nvSpPr>
        <p:spPr>
          <a:xfrm>
            <a:off x="1" y="573298"/>
            <a:ext cx="4248416" cy="3000821"/>
          </a:xfrm>
          <a:prstGeom prst="rect">
            <a:avLst/>
          </a:prstGeom>
          <a:noFill/>
        </p:spPr>
        <p:txBody>
          <a:bodyPr wrap="square" lIns="0" tIns="0" rIns="0">
            <a:spAutoFit/>
          </a:bodyPr>
          <a:lstStyle/>
          <a:p>
            <a:r>
              <a:rPr lang="en-GB" sz="4800" b="1" dirty="0">
                <a:solidFill>
                  <a:schemeClr val="accent1"/>
                </a:solidFill>
                <a:latin typeface="Calibri" panose="020F0502020204030204" pitchFamily="34" charset="0"/>
                <a:cs typeface="Calibri" panose="020F0502020204030204" pitchFamily="34" charset="0"/>
              </a:rPr>
              <a:t>Green</a:t>
            </a:r>
          </a:p>
          <a:p>
            <a:r>
              <a:rPr lang="en-GB" sz="4800" b="1" dirty="0">
                <a:solidFill>
                  <a:schemeClr val="accent1"/>
                </a:solidFill>
                <a:latin typeface="Calibri" panose="020F0502020204030204" pitchFamily="34" charset="0"/>
                <a:cs typeface="Calibri" panose="020F0502020204030204" pitchFamily="34" charset="0"/>
              </a:rPr>
              <a:t>Innovation</a:t>
            </a:r>
          </a:p>
          <a:p>
            <a:r>
              <a:rPr lang="en-GB" sz="4800" b="1" dirty="0">
                <a:solidFill>
                  <a:schemeClr val="accent1"/>
                </a:solidFill>
                <a:latin typeface="Calibri" panose="020F0502020204030204" pitchFamily="34" charset="0"/>
                <a:cs typeface="Calibri" panose="020F0502020204030204" pitchFamily="34" charset="0"/>
              </a:rPr>
              <a:t>Mediterranean </a:t>
            </a:r>
          </a:p>
          <a:p>
            <a:r>
              <a:rPr lang="en-GB" sz="4800" b="1" dirty="0">
                <a:solidFill>
                  <a:schemeClr val="accent1"/>
                </a:solidFill>
                <a:latin typeface="Calibri" panose="020F0502020204030204" pitchFamily="34" charset="0"/>
                <a:cs typeface="Calibri" panose="020F0502020204030204" pitchFamily="34" charset="0"/>
              </a:rPr>
              <a:t>Living Lab</a:t>
            </a:r>
          </a:p>
        </p:txBody>
      </p:sp>
      <p:pic>
        <p:nvPicPr>
          <p:cNvPr id="2" name="Picture 1" descr="A black background with white text&#10;&#10;Description automatically generated">
            <a:extLst>
              <a:ext uri="{FF2B5EF4-FFF2-40B4-BE49-F238E27FC236}">
                <a16:creationId xmlns:a16="http://schemas.microsoft.com/office/drawing/2014/main" id="{D828EF65-C913-F168-D450-283A73B8490B}"/>
              </a:ext>
            </a:extLst>
          </p:cNvPr>
          <p:cNvPicPr>
            <a:picLocks noGrp="1" noRot="1" noMove="1" noResize="1" noEditPoints="1" noAdjustHandles="1" noChangeArrowheads="1" noChangeShapeType="1" noCrop="1"/>
          </p:cNvPicPr>
          <p:nvPr/>
        </p:nvPicPr>
        <p:blipFill>
          <a:blip r:embed="rId2"/>
          <a:stretch>
            <a:fillRect/>
          </a:stretch>
        </p:blipFill>
        <p:spPr>
          <a:xfrm>
            <a:off x="10082774" y="6308725"/>
            <a:ext cx="2025000" cy="451145"/>
          </a:xfrm>
          <a:prstGeom prst="rect">
            <a:avLst/>
          </a:prstGeom>
        </p:spPr>
      </p:pic>
      <p:pic>
        <p:nvPicPr>
          <p:cNvPr id="3" name="Imagen 2">
            <a:extLst>
              <a:ext uri="{FF2B5EF4-FFF2-40B4-BE49-F238E27FC236}">
                <a16:creationId xmlns:a16="http://schemas.microsoft.com/office/drawing/2014/main" id="{2423893D-CFD8-41E4-846A-EC7F356DE433}"/>
              </a:ext>
            </a:extLst>
          </p:cNvPr>
          <p:cNvPicPr>
            <a:picLocks noChangeAspect="1"/>
          </p:cNvPicPr>
          <p:nvPr/>
        </p:nvPicPr>
        <p:blipFill>
          <a:blip r:embed="rId3"/>
          <a:stretch>
            <a:fillRect/>
          </a:stretch>
        </p:blipFill>
        <p:spPr>
          <a:xfrm>
            <a:off x="4167188" y="639663"/>
            <a:ext cx="8024812" cy="1297973"/>
          </a:xfrm>
          <a:prstGeom prst="rect">
            <a:avLst/>
          </a:prstGeom>
        </p:spPr>
      </p:pic>
      <p:pic>
        <p:nvPicPr>
          <p:cNvPr id="8" name="Imagen 7">
            <a:extLst>
              <a:ext uri="{FF2B5EF4-FFF2-40B4-BE49-F238E27FC236}">
                <a16:creationId xmlns:a16="http://schemas.microsoft.com/office/drawing/2014/main" id="{928DBFFA-7E3D-4ACE-B1F0-0D72BB98CA71}"/>
              </a:ext>
            </a:extLst>
          </p:cNvPr>
          <p:cNvPicPr>
            <a:picLocks noChangeAspect="1"/>
          </p:cNvPicPr>
          <p:nvPr/>
        </p:nvPicPr>
        <p:blipFill>
          <a:blip r:embed="rId4"/>
          <a:stretch>
            <a:fillRect/>
          </a:stretch>
        </p:blipFill>
        <p:spPr>
          <a:xfrm>
            <a:off x="4167188" y="2380476"/>
            <a:ext cx="7749683" cy="922794"/>
          </a:xfrm>
          <a:prstGeom prst="rect">
            <a:avLst/>
          </a:prstGeom>
        </p:spPr>
      </p:pic>
    </p:spTree>
    <p:extLst>
      <p:ext uri="{BB962C8B-B14F-4D97-AF65-F5344CB8AC3E}">
        <p14:creationId xmlns:p14="http://schemas.microsoft.com/office/powerpoint/2010/main" val="286476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F948A-D558-74B9-E606-972E9435B30D}"/>
              </a:ext>
            </a:extLst>
          </p:cNvPr>
          <p:cNvSpPr>
            <a:spLocks noGrp="1"/>
          </p:cNvSpPr>
          <p:nvPr>
            <p:ph type="title"/>
          </p:nvPr>
        </p:nvSpPr>
        <p:spPr/>
        <p:txBody>
          <a:bodyPr/>
          <a:lstStyle/>
          <a:p>
            <a:r>
              <a:rPr lang="en-US" dirty="0"/>
              <a:t>What is the scope of </a:t>
            </a:r>
            <a:r>
              <a:rPr lang="en-US" dirty="0" err="1"/>
              <a:t>GreennoMed</a:t>
            </a:r>
            <a:r>
              <a:rPr lang="en-US" dirty="0"/>
              <a:t> Living Lab (LL)?</a:t>
            </a:r>
          </a:p>
        </p:txBody>
      </p:sp>
      <p:sp>
        <p:nvSpPr>
          <p:cNvPr id="5" name="Content Placeholder 4">
            <a:extLst>
              <a:ext uri="{FF2B5EF4-FFF2-40B4-BE49-F238E27FC236}">
                <a16:creationId xmlns:a16="http://schemas.microsoft.com/office/drawing/2014/main" id="{BF3B6037-A418-0C7A-C161-8DA0D364E7F1}"/>
              </a:ext>
            </a:extLst>
          </p:cNvPr>
          <p:cNvSpPr>
            <a:spLocks noGrp="1"/>
          </p:cNvSpPr>
          <p:nvPr>
            <p:ph idx="1"/>
          </p:nvPr>
        </p:nvSpPr>
        <p:spPr/>
        <p:txBody>
          <a:bodyPr/>
          <a:lstStyle/>
          <a:p>
            <a:r>
              <a:rPr lang="en-US" dirty="0"/>
              <a:t>Circular fertilisers</a:t>
            </a:r>
          </a:p>
          <a:p>
            <a:r>
              <a:rPr lang="en-US" dirty="0"/>
              <a:t>Healthy soil</a:t>
            </a:r>
          </a:p>
          <a:p>
            <a:r>
              <a:rPr lang="en-US" dirty="0"/>
              <a:t>Low-input and regenerative agriculture practices </a:t>
            </a:r>
          </a:p>
        </p:txBody>
      </p:sp>
      <p:pic>
        <p:nvPicPr>
          <p:cNvPr id="6" name="Imagen 5">
            <a:extLst>
              <a:ext uri="{FF2B5EF4-FFF2-40B4-BE49-F238E27FC236}">
                <a16:creationId xmlns:a16="http://schemas.microsoft.com/office/drawing/2014/main" id="{73B19668-D05A-47B7-A64E-4B724329CB20}"/>
              </a:ext>
            </a:extLst>
          </p:cNvPr>
          <p:cNvPicPr>
            <a:picLocks noChangeAspect="1"/>
          </p:cNvPicPr>
          <p:nvPr/>
        </p:nvPicPr>
        <p:blipFill>
          <a:blip r:embed="rId2"/>
          <a:stretch>
            <a:fillRect/>
          </a:stretch>
        </p:blipFill>
        <p:spPr>
          <a:xfrm>
            <a:off x="340242" y="5921895"/>
            <a:ext cx="1838510" cy="286966"/>
          </a:xfrm>
          <a:prstGeom prst="rect">
            <a:avLst/>
          </a:prstGeom>
        </p:spPr>
      </p:pic>
    </p:spTree>
    <p:extLst>
      <p:ext uri="{BB962C8B-B14F-4D97-AF65-F5344CB8AC3E}">
        <p14:creationId xmlns:p14="http://schemas.microsoft.com/office/powerpoint/2010/main" val="237734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2BED-1836-9F41-58C6-DA166C292B83}"/>
              </a:ext>
            </a:extLst>
          </p:cNvPr>
          <p:cNvSpPr>
            <a:spLocks noGrp="1"/>
          </p:cNvSpPr>
          <p:nvPr>
            <p:ph type="title"/>
          </p:nvPr>
        </p:nvSpPr>
        <p:spPr/>
        <p:txBody>
          <a:bodyPr/>
          <a:lstStyle/>
          <a:p>
            <a:r>
              <a:rPr lang="en-US" dirty="0"/>
              <a:t>Where is </a:t>
            </a:r>
            <a:r>
              <a:rPr lang="en-US" dirty="0" err="1"/>
              <a:t>GreennoMed</a:t>
            </a:r>
            <a:r>
              <a:rPr lang="en-US" dirty="0"/>
              <a:t> LL and its history</a:t>
            </a:r>
          </a:p>
        </p:txBody>
      </p:sp>
      <p:pic>
        <p:nvPicPr>
          <p:cNvPr id="4" name="Imagen 3">
            <a:extLst>
              <a:ext uri="{FF2B5EF4-FFF2-40B4-BE49-F238E27FC236}">
                <a16:creationId xmlns:a16="http://schemas.microsoft.com/office/drawing/2014/main" id="{ACDD9FB1-FCAE-4511-AC2A-A052321B110A}"/>
              </a:ext>
            </a:extLst>
          </p:cNvPr>
          <p:cNvPicPr>
            <a:picLocks noChangeAspect="1"/>
          </p:cNvPicPr>
          <p:nvPr/>
        </p:nvPicPr>
        <p:blipFill>
          <a:blip r:embed="rId2"/>
          <a:stretch>
            <a:fillRect/>
          </a:stretch>
        </p:blipFill>
        <p:spPr>
          <a:xfrm>
            <a:off x="6476104" y="1675791"/>
            <a:ext cx="5696846" cy="4471487"/>
          </a:xfrm>
          <a:prstGeom prst="rect">
            <a:avLst/>
          </a:prstGeom>
        </p:spPr>
      </p:pic>
      <p:graphicFrame>
        <p:nvGraphicFramePr>
          <p:cNvPr id="5" name="Diagrama 4">
            <a:extLst>
              <a:ext uri="{FF2B5EF4-FFF2-40B4-BE49-F238E27FC236}">
                <a16:creationId xmlns:a16="http://schemas.microsoft.com/office/drawing/2014/main" id="{653BD5FB-85B4-4D03-BA8E-7BB31F634294}"/>
              </a:ext>
            </a:extLst>
          </p:cNvPr>
          <p:cNvGraphicFramePr/>
          <p:nvPr>
            <p:extLst>
              <p:ext uri="{D42A27DB-BD31-4B8C-83A1-F6EECF244321}">
                <p14:modId xmlns:p14="http://schemas.microsoft.com/office/powerpoint/2010/main" val="3186175105"/>
              </p:ext>
            </p:extLst>
          </p:nvPr>
        </p:nvGraphicFramePr>
        <p:xfrm>
          <a:off x="773043" y="2418001"/>
          <a:ext cx="5322957" cy="339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756FD88D-E455-4E62-9632-657D245D6BA9}"/>
              </a:ext>
            </a:extLst>
          </p:cNvPr>
          <p:cNvPicPr>
            <a:picLocks noChangeAspect="1"/>
          </p:cNvPicPr>
          <p:nvPr/>
        </p:nvPicPr>
        <p:blipFill>
          <a:blip r:embed="rId8"/>
          <a:stretch>
            <a:fillRect/>
          </a:stretch>
        </p:blipFill>
        <p:spPr>
          <a:xfrm>
            <a:off x="1360518" y="4825077"/>
            <a:ext cx="1736124" cy="1260298"/>
          </a:xfrm>
          <a:prstGeom prst="ellipse">
            <a:avLst/>
          </a:prstGeom>
          <a:ln>
            <a:noFill/>
          </a:ln>
          <a:effectLst>
            <a:softEdge rad="112500"/>
          </a:effectLst>
        </p:spPr>
      </p:pic>
      <p:pic>
        <p:nvPicPr>
          <p:cNvPr id="7" name="Imagen 6">
            <a:extLst>
              <a:ext uri="{FF2B5EF4-FFF2-40B4-BE49-F238E27FC236}">
                <a16:creationId xmlns:a16="http://schemas.microsoft.com/office/drawing/2014/main" id="{7E44E7BD-DFC7-46D8-ADA8-499826DEA3A4}"/>
              </a:ext>
            </a:extLst>
          </p:cNvPr>
          <p:cNvPicPr>
            <a:picLocks noChangeAspect="1"/>
          </p:cNvPicPr>
          <p:nvPr/>
        </p:nvPicPr>
        <p:blipFill>
          <a:blip r:embed="rId9"/>
          <a:stretch>
            <a:fillRect/>
          </a:stretch>
        </p:blipFill>
        <p:spPr>
          <a:xfrm>
            <a:off x="2999043" y="4103415"/>
            <a:ext cx="1597278" cy="1064852"/>
          </a:xfrm>
          <a:prstGeom prst="ellipse">
            <a:avLst/>
          </a:prstGeom>
          <a:ln>
            <a:noFill/>
          </a:ln>
          <a:effectLst>
            <a:softEdge rad="112500"/>
          </a:effectLst>
        </p:spPr>
      </p:pic>
      <p:pic>
        <p:nvPicPr>
          <p:cNvPr id="8" name="Imagen 7">
            <a:extLst>
              <a:ext uri="{FF2B5EF4-FFF2-40B4-BE49-F238E27FC236}">
                <a16:creationId xmlns:a16="http://schemas.microsoft.com/office/drawing/2014/main" id="{6208FCBE-220D-4B2D-A29F-741A5B43B4DB}"/>
              </a:ext>
            </a:extLst>
          </p:cNvPr>
          <p:cNvPicPr>
            <a:picLocks noChangeAspect="1"/>
          </p:cNvPicPr>
          <p:nvPr/>
        </p:nvPicPr>
        <p:blipFill>
          <a:blip r:embed="rId10"/>
          <a:stretch>
            <a:fillRect/>
          </a:stretch>
        </p:blipFill>
        <p:spPr>
          <a:xfrm>
            <a:off x="340242" y="5921895"/>
            <a:ext cx="1838510" cy="286966"/>
          </a:xfrm>
          <a:prstGeom prst="rect">
            <a:avLst/>
          </a:prstGeom>
        </p:spPr>
      </p:pic>
    </p:spTree>
    <p:extLst>
      <p:ext uri="{BB962C8B-B14F-4D97-AF65-F5344CB8AC3E}">
        <p14:creationId xmlns:p14="http://schemas.microsoft.com/office/powerpoint/2010/main" val="337002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C21F2-5634-D7E0-353C-56FC014BD454}"/>
              </a:ext>
            </a:extLst>
          </p:cNvPr>
          <p:cNvSpPr>
            <a:spLocks noGrp="1"/>
          </p:cNvSpPr>
          <p:nvPr>
            <p:ph type="title"/>
          </p:nvPr>
        </p:nvSpPr>
        <p:spPr/>
        <p:txBody>
          <a:bodyPr/>
          <a:lstStyle/>
          <a:p>
            <a:r>
              <a:rPr lang="en-US"/>
              <a:t>Why do we need a LL to foster innovation in circular fertilisers?</a:t>
            </a:r>
          </a:p>
        </p:txBody>
      </p:sp>
      <p:sp>
        <p:nvSpPr>
          <p:cNvPr id="3" name="Marcador de contenido 2">
            <a:extLst>
              <a:ext uri="{FF2B5EF4-FFF2-40B4-BE49-F238E27FC236}">
                <a16:creationId xmlns:a16="http://schemas.microsoft.com/office/drawing/2014/main" id="{A60D6788-1390-DD64-9FC8-2E59060904F0}"/>
              </a:ext>
            </a:extLst>
          </p:cNvPr>
          <p:cNvSpPr>
            <a:spLocks noGrp="1"/>
          </p:cNvSpPr>
          <p:nvPr>
            <p:ph idx="1"/>
          </p:nvPr>
        </p:nvSpPr>
        <p:spPr>
          <a:xfrm>
            <a:off x="89219" y="1955837"/>
            <a:ext cx="10515600" cy="4351338"/>
          </a:xfrm>
        </p:spPr>
        <p:txBody>
          <a:bodyPr/>
          <a:lstStyle/>
          <a:p>
            <a:pPr marL="514350" indent="-514350">
              <a:buAutoNum type="arabicParenR"/>
            </a:pPr>
            <a:r>
              <a:rPr lang="en-US"/>
              <a:t>To create a field test network (volunteer farmers)</a:t>
            </a:r>
          </a:p>
          <a:p>
            <a:pPr marL="514350" indent="-514350">
              <a:buAutoNum type="arabicParenR"/>
            </a:pPr>
            <a:r>
              <a:rPr lang="en-US"/>
              <a:t>To co-design the business models</a:t>
            </a:r>
          </a:p>
          <a:p>
            <a:pPr marL="514350" indent="-514350">
              <a:buAutoNum type="arabicParenR"/>
            </a:pPr>
            <a:r>
              <a:rPr lang="en-US"/>
              <a:t>To understand fertiliser application needs </a:t>
            </a:r>
          </a:p>
          <a:p>
            <a:pPr marL="514350" indent="-514350">
              <a:buAutoNum type="arabicParenR"/>
            </a:pPr>
            <a:r>
              <a:rPr lang="en-US"/>
              <a:t>To understand users’ concerns about circular fertilisers</a:t>
            </a:r>
          </a:p>
          <a:p>
            <a:pPr marL="514350" indent="-514350">
              <a:buAutoNum type="arabicParenR"/>
            </a:pPr>
            <a:r>
              <a:rPr lang="en-US"/>
              <a:t>To understand users’ fertilisation needs.</a:t>
            </a:r>
          </a:p>
          <a:p>
            <a:pPr marL="0" indent="0">
              <a:buNone/>
            </a:pPr>
            <a:endParaRPr lang="en-US"/>
          </a:p>
        </p:txBody>
      </p:sp>
      <p:pic>
        <p:nvPicPr>
          <p:cNvPr id="4" name="Picture 2">
            <a:extLst>
              <a:ext uri="{FF2B5EF4-FFF2-40B4-BE49-F238E27FC236}">
                <a16:creationId xmlns:a16="http://schemas.microsoft.com/office/drawing/2014/main" id="{398C0AE1-FBC0-45C1-9756-07D90614CA2E}"/>
              </a:ext>
            </a:extLst>
          </p:cNvPr>
          <p:cNvPicPr>
            <a:picLocks noChangeAspect="1" noChangeArrowheads="1"/>
          </p:cNvPicPr>
          <p:nvPr/>
        </p:nvPicPr>
        <p:blipFill>
          <a:blip r:embed="rId2"/>
          <a:srcRect/>
          <a:stretch/>
        </p:blipFill>
        <p:spPr bwMode="auto">
          <a:xfrm>
            <a:off x="10371425" y="1856589"/>
            <a:ext cx="1731356" cy="2308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A3D21D0-1D9A-48B1-BAC3-729C171E9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395" y="2125031"/>
            <a:ext cx="1780030" cy="2006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ista de una ciudad desde lo alto de una playa&#10;&#10;Descripción generada automáticamente">
            <a:extLst>
              <a:ext uri="{FF2B5EF4-FFF2-40B4-BE49-F238E27FC236}">
                <a16:creationId xmlns:a16="http://schemas.microsoft.com/office/drawing/2014/main" id="{9689D1E4-EBB2-4750-AF1E-2410367DD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292" y="4196029"/>
            <a:ext cx="3957792" cy="19809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a:extLst>
              <a:ext uri="{FF2B5EF4-FFF2-40B4-BE49-F238E27FC236}">
                <a16:creationId xmlns:a16="http://schemas.microsoft.com/office/drawing/2014/main" id="{190D5294-99A4-479B-9180-7EFA28BC5A42}"/>
              </a:ext>
            </a:extLst>
          </p:cNvPr>
          <p:cNvGraphicFramePr/>
          <p:nvPr>
            <p:extLst>
              <p:ext uri="{D42A27DB-BD31-4B8C-83A1-F6EECF244321}">
                <p14:modId xmlns:p14="http://schemas.microsoft.com/office/powerpoint/2010/main" val="1534256654"/>
              </p:ext>
            </p:extLst>
          </p:nvPr>
        </p:nvGraphicFramePr>
        <p:xfrm>
          <a:off x="8736349" y="3338227"/>
          <a:ext cx="3373160" cy="17880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a:extLst>
              <a:ext uri="{FF2B5EF4-FFF2-40B4-BE49-F238E27FC236}">
                <a16:creationId xmlns:a16="http://schemas.microsoft.com/office/drawing/2014/main" id="{119311E2-5C68-4E97-947F-E2399AC6D601}"/>
              </a:ext>
            </a:extLst>
          </p:cNvPr>
          <p:cNvPicPr>
            <a:picLocks noChangeAspect="1"/>
          </p:cNvPicPr>
          <p:nvPr/>
        </p:nvPicPr>
        <p:blipFill>
          <a:blip r:embed="rId10"/>
          <a:stretch>
            <a:fillRect/>
          </a:stretch>
        </p:blipFill>
        <p:spPr>
          <a:xfrm>
            <a:off x="340242" y="5921895"/>
            <a:ext cx="1838510" cy="286966"/>
          </a:xfrm>
          <a:prstGeom prst="rect">
            <a:avLst/>
          </a:prstGeom>
        </p:spPr>
      </p:pic>
    </p:spTree>
    <p:extLst>
      <p:ext uri="{BB962C8B-B14F-4D97-AF65-F5344CB8AC3E}">
        <p14:creationId xmlns:p14="http://schemas.microsoft.com/office/powerpoint/2010/main" val="61144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A1FAD-04AA-561F-62B0-33DEBAF763C8}"/>
              </a:ext>
            </a:extLst>
          </p:cNvPr>
          <p:cNvSpPr>
            <a:spLocks noGrp="1"/>
          </p:cNvSpPr>
          <p:nvPr>
            <p:ph type="title"/>
          </p:nvPr>
        </p:nvSpPr>
        <p:spPr/>
        <p:txBody>
          <a:bodyPr/>
          <a:lstStyle/>
          <a:p>
            <a:r>
              <a:rPr lang="en-US"/>
              <a:t>Why is the innovation through a LL more strategic?</a:t>
            </a:r>
          </a:p>
        </p:txBody>
      </p:sp>
      <p:sp>
        <p:nvSpPr>
          <p:cNvPr id="3" name="Marcador de contenido 2">
            <a:extLst>
              <a:ext uri="{FF2B5EF4-FFF2-40B4-BE49-F238E27FC236}">
                <a16:creationId xmlns:a16="http://schemas.microsoft.com/office/drawing/2014/main" id="{DE0D0FD9-0BA6-E2C8-1652-880EAEA9F894}"/>
              </a:ext>
            </a:extLst>
          </p:cNvPr>
          <p:cNvSpPr>
            <a:spLocks noGrp="1"/>
          </p:cNvSpPr>
          <p:nvPr>
            <p:ph idx="1"/>
          </p:nvPr>
        </p:nvSpPr>
        <p:spPr>
          <a:xfrm>
            <a:off x="95317" y="2099808"/>
            <a:ext cx="7086068" cy="3687675"/>
          </a:xfrm>
        </p:spPr>
        <p:txBody>
          <a:bodyPr/>
          <a:lstStyle/>
          <a:p>
            <a:r>
              <a:rPr lang="en-US" dirty="0"/>
              <a:t>Real – life tests/needs</a:t>
            </a:r>
          </a:p>
          <a:p>
            <a:r>
              <a:rPr lang="en-US" dirty="0"/>
              <a:t>Preliminary exploration </a:t>
            </a:r>
          </a:p>
          <a:p>
            <a:r>
              <a:rPr lang="en-US" dirty="0"/>
              <a:t>Co-creation of solution and market development</a:t>
            </a:r>
          </a:p>
          <a:p>
            <a:r>
              <a:rPr lang="en-US" dirty="0"/>
              <a:t>Multiple technical expertise </a:t>
            </a:r>
          </a:p>
          <a:p>
            <a:endParaRPr lang="en-US" dirty="0"/>
          </a:p>
          <a:p>
            <a:endParaRPr lang="en-US" dirty="0"/>
          </a:p>
        </p:txBody>
      </p:sp>
      <p:pic>
        <p:nvPicPr>
          <p:cNvPr id="4" name="Picture 2" descr="DSC_0685">
            <a:extLst>
              <a:ext uri="{FF2B5EF4-FFF2-40B4-BE49-F238E27FC236}">
                <a16:creationId xmlns:a16="http://schemas.microsoft.com/office/drawing/2014/main" id="{3108FEDA-09F6-4EA6-B043-8BCF599DB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620" y="1575179"/>
            <a:ext cx="1962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6C1C1B9-CAFF-4371-B4FB-59C80B705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672" y="4363086"/>
            <a:ext cx="2362200" cy="15719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55BF7A4B-1527-4084-A077-8DFDC695429E}"/>
              </a:ext>
            </a:extLst>
          </p:cNvPr>
          <p:cNvPicPr>
            <a:picLocks noChangeAspect="1"/>
          </p:cNvPicPr>
          <p:nvPr/>
        </p:nvPicPr>
        <p:blipFill>
          <a:blip r:embed="rId4"/>
          <a:stretch>
            <a:fillRect/>
          </a:stretch>
        </p:blipFill>
        <p:spPr>
          <a:xfrm>
            <a:off x="7387705" y="1654115"/>
            <a:ext cx="2367634" cy="2619374"/>
          </a:xfrm>
          <a:prstGeom prst="rect">
            <a:avLst/>
          </a:prstGeom>
        </p:spPr>
      </p:pic>
      <p:pic>
        <p:nvPicPr>
          <p:cNvPr id="7" name="Imagen 6">
            <a:extLst>
              <a:ext uri="{FF2B5EF4-FFF2-40B4-BE49-F238E27FC236}">
                <a16:creationId xmlns:a16="http://schemas.microsoft.com/office/drawing/2014/main" id="{0C9D5AA7-F70F-4DC6-861E-F3E32B151FC3}"/>
              </a:ext>
            </a:extLst>
          </p:cNvPr>
          <p:cNvPicPr>
            <a:picLocks noChangeAspect="1"/>
          </p:cNvPicPr>
          <p:nvPr/>
        </p:nvPicPr>
        <p:blipFill rotWithShape="1">
          <a:blip r:embed="rId5"/>
          <a:srcRect r="26909"/>
          <a:stretch/>
        </p:blipFill>
        <p:spPr>
          <a:xfrm>
            <a:off x="9247034" y="4322408"/>
            <a:ext cx="2930958" cy="1993264"/>
          </a:xfrm>
          <a:prstGeom prst="rect">
            <a:avLst/>
          </a:prstGeom>
        </p:spPr>
      </p:pic>
      <p:graphicFrame>
        <p:nvGraphicFramePr>
          <p:cNvPr id="8" name="Diagrama 7">
            <a:extLst>
              <a:ext uri="{FF2B5EF4-FFF2-40B4-BE49-F238E27FC236}">
                <a16:creationId xmlns:a16="http://schemas.microsoft.com/office/drawing/2014/main" id="{39AEE51C-75CD-4DE7-975B-38AED19DB937}"/>
              </a:ext>
            </a:extLst>
          </p:cNvPr>
          <p:cNvGraphicFramePr/>
          <p:nvPr>
            <p:extLst>
              <p:ext uri="{D42A27DB-BD31-4B8C-83A1-F6EECF244321}">
                <p14:modId xmlns:p14="http://schemas.microsoft.com/office/powerpoint/2010/main" val="2838338797"/>
              </p:ext>
            </p:extLst>
          </p:nvPr>
        </p:nvGraphicFramePr>
        <p:xfrm>
          <a:off x="7895743" y="3095943"/>
          <a:ext cx="3349989" cy="23550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Imagen 8">
            <a:extLst>
              <a:ext uri="{FF2B5EF4-FFF2-40B4-BE49-F238E27FC236}">
                <a16:creationId xmlns:a16="http://schemas.microsoft.com/office/drawing/2014/main" id="{096E2196-6AEA-4F45-8859-DE208F2FF8DE}"/>
              </a:ext>
            </a:extLst>
          </p:cNvPr>
          <p:cNvPicPr>
            <a:picLocks noChangeAspect="1"/>
          </p:cNvPicPr>
          <p:nvPr/>
        </p:nvPicPr>
        <p:blipFill>
          <a:blip r:embed="rId11"/>
          <a:stretch>
            <a:fillRect/>
          </a:stretch>
        </p:blipFill>
        <p:spPr>
          <a:xfrm>
            <a:off x="340242" y="5921895"/>
            <a:ext cx="1838510" cy="286966"/>
          </a:xfrm>
          <a:prstGeom prst="rect">
            <a:avLst/>
          </a:prstGeom>
        </p:spPr>
      </p:pic>
    </p:spTree>
    <p:extLst>
      <p:ext uri="{BB962C8B-B14F-4D97-AF65-F5344CB8AC3E}">
        <p14:creationId xmlns:p14="http://schemas.microsoft.com/office/powerpoint/2010/main" val="349120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F948A-D558-74B9-E606-972E9435B30D}"/>
              </a:ext>
            </a:extLst>
          </p:cNvPr>
          <p:cNvSpPr>
            <a:spLocks noGrp="1"/>
          </p:cNvSpPr>
          <p:nvPr>
            <p:ph type="title"/>
          </p:nvPr>
        </p:nvSpPr>
        <p:spPr/>
        <p:txBody>
          <a:bodyPr/>
          <a:lstStyle/>
          <a:p>
            <a:r>
              <a:rPr lang="en-US" dirty="0"/>
              <a:t>Recommendations for innovation from </a:t>
            </a:r>
            <a:r>
              <a:rPr lang="en-US" dirty="0" err="1"/>
              <a:t>GreennoMed</a:t>
            </a:r>
            <a:r>
              <a:rPr lang="en-US" dirty="0"/>
              <a:t> </a:t>
            </a:r>
          </a:p>
        </p:txBody>
      </p:sp>
      <p:sp>
        <p:nvSpPr>
          <p:cNvPr id="5" name="Content Placeholder 4">
            <a:extLst>
              <a:ext uri="{FF2B5EF4-FFF2-40B4-BE49-F238E27FC236}">
                <a16:creationId xmlns:a16="http://schemas.microsoft.com/office/drawing/2014/main" id="{BF3B6037-A418-0C7A-C161-8DA0D364E7F1}"/>
              </a:ext>
            </a:extLst>
          </p:cNvPr>
          <p:cNvSpPr>
            <a:spLocks noGrp="1"/>
          </p:cNvSpPr>
          <p:nvPr>
            <p:ph idx="1"/>
          </p:nvPr>
        </p:nvSpPr>
        <p:spPr>
          <a:xfrm>
            <a:off x="0" y="1829463"/>
            <a:ext cx="11353799" cy="4649603"/>
          </a:xfrm>
        </p:spPr>
        <p:txBody>
          <a:bodyPr>
            <a:normAutofit/>
          </a:bodyPr>
          <a:lstStyle/>
          <a:p>
            <a:pPr marL="514350" indent="-514350">
              <a:buAutoNum type="arabicParenR"/>
            </a:pPr>
            <a:r>
              <a:rPr lang="en-US" dirty="0"/>
              <a:t>Include technical expertise (agronomists, environmental scientists, circular economy experts) among the operational structure of the LL</a:t>
            </a:r>
          </a:p>
          <a:p>
            <a:pPr marL="514350" indent="-514350">
              <a:buAutoNum type="arabicParenR"/>
            </a:pPr>
            <a:r>
              <a:rPr lang="en-US" dirty="0"/>
              <a:t>Avoid stakeholder fatigue by clustering under the LL various R&amp;D projects</a:t>
            </a:r>
          </a:p>
          <a:p>
            <a:pPr marL="514350" indent="-514350">
              <a:buAutoNum type="arabicParenR"/>
            </a:pPr>
            <a:r>
              <a:rPr lang="en-US" dirty="0"/>
              <a:t>Deliver results and solutions to attract and keep engaged the stakeholders</a:t>
            </a:r>
          </a:p>
          <a:p>
            <a:pPr marL="514350" indent="-514350">
              <a:buAutoNum type="arabicParenR"/>
            </a:pPr>
            <a:r>
              <a:rPr lang="en-US" dirty="0"/>
              <a:t>Schedule 2+ meeting/years for co-creation of the experiments and services</a:t>
            </a:r>
          </a:p>
          <a:p>
            <a:pPr marL="514350" indent="-514350">
              <a:buAutoNum type="arabicParenR"/>
            </a:pPr>
            <a:r>
              <a:rPr lang="en-US" dirty="0"/>
              <a:t>Cascade funding</a:t>
            </a:r>
          </a:p>
        </p:txBody>
      </p:sp>
      <p:pic>
        <p:nvPicPr>
          <p:cNvPr id="7" name="Imagen 6">
            <a:extLst>
              <a:ext uri="{FF2B5EF4-FFF2-40B4-BE49-F238E27FC236}">
                <a16:creationId xmlns:a16="http://schemas.microsoft.com/office/drawing/2014/main" id="{5F3CAE4A-5F1C-4BE5-858E-96A9A6C245EE}"/>
              </a:ext>
            </a:extLst>
          </p:cNvPr>
          <p:cNvPicPr>
            <a:picLocks noChangeAspect="1"/>
          </p:cNvPicPr>
          <p:nvPr/>
        </p:nvPicPr>
        <p:blipFill>
          <a:blip r:embed="rId2"/>
          <a:stretch>
            <a:fillRect/>
          </a:stretch>
        </p:blipFill>
        <p:spPr>
          <a:xfrm>
            <a:off x="340242" y="5921895"/>
            <a:ext cx="1838510" cy="286966"/>
          </a:xfrm>
          <a:prstGeom prst="rect">
            <a:avLst/>
          </a:prstGeom>
        </p:spPr>
      </p:pic>
    </p:spTree>
    <p:extLst>
      <p:ext uri="{BB962C8B-B14F-4D97-AF65-F5344CB8AC3E}">
        <p14:creationId xmlns:p14="http://schemas.microsoft.com/office/powerpoint/2010/main" val="184267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C22F8-8407-F127-2FE1-90ECBDF65B9D}"/>
              </a:ext>
            </a:extLst>
          </p:cNvPr>
          <p:cNvSpPr>
            <a:spLocks noGrp="1"/>
          </p:cNvSpPr>
          <p:nvPr>
            <p:ph type="title"/>
          </p:nvPr>
        </p:nvSpPr>
        <p:spPr/>
        <p:txBody>
          <a:bodyPr>
            <a:normAutofit fontScale="90000"/>
          </a:bodyPr>
          <a:lstStyle/>
          <a:p>
            <a:r>
              <a:rPr lang="en-US" dirty="0"/>
              <a:t>Recommendations for the development of circular </a:t>
            </a:r>
            <a:r>
              <a:rPr lang="en-US" dirty="0" err="1"/>
              <a:t>fetilisers</a:t>
            </a:r>
            <a:r>
              <a:rPr lang="en-US" dirty="0"/>
              <a:t> (CF) from </a:t>
            </a:r>
            <a:r>
              <a:rPr lang="en-US" dirty="0" err="1"/>
              <a:t>GreennoMed</a:t>
            </a:r>
            <a:r>
              <a:rPr lang="en-US" dirty="0"/>
              <a:t> </a:t>
            </a:r>
            <a:endParaRPr lang="en-GB" dirty="0"/>
          </a:p>
        </p:txBody>
      </p:sp>
      <p:sp>
        <p:nvSpPr>
          <p:cNvPr id="3" name="Marcador de contenido 2">
            <a:extLst>
              <a:ext uri="{FF2B5EF4-FFF2-40B4-BE49-F238E27FC236}">
                <a16:creationId xmlns:a16="http://schemas.microsoft.com/office/drawing/2014/main" id="{80A90CDE-A961-1741-AE4F-2BCF62E933A8}"/>
              </a:ext>
            </a:extLst>
          </p:cNvPr>
          <p:cNvSpPr>
            <a:spLocks noGrp="1"/>
          </p:cNvSpPr>
          <p:nvPr>
            <p:ph idx="1"/>
          </p:nvPr>
        </p:nvSpPr>
        <p:spPr>
          <a:xfrm>
            <a:off x="838200" y="1960603"/>
            <a:ext cx="10515600" cy="4014334"/>
          </a:xfrm>
        </p:spPr>
        <p:txBody>
          <a:bodyPr/>
          <a:lstStyle/>
          <a:p>
            <a:pPr marL="514350" indent="-514350">
              <a:buAutoNum type="arabicParenR"/>
            </a:pPr>
            <a:r>
              <a:rPr lang="en-US" dirty="0"/>
              <a:t>Count on sufficient quantity of CF formulations (50-60 kg min.) – pilot scale of both production and testing phases (to gain user’s </a:t>
            </a:r>
            <a:r>
              <a:rPr lang="en-US" dirty="0" err="1"/>
              <a:t>trustworth</a:t>
            </a:r>
            <a:r>
              <a:rPr lang="en-US" dirty="0"/>
              <a:t>)</a:t>
            </a:r>
          </a:p>
          <a:p>
            <a:pPr marL="514350" indent="-514350">
              <a:buAutoNum type="arabicParenR"/>
            </a:pPr>
            <a:r>
              <a:rPr lang="en-US" dirty="0"/>
              <a:t>Co-create the formulations with the stakeholders (add bio-stimulant, liquid or solid?, nutrient content %, </a:t>
            </a:r>
            <a:r>
              <a:rPr lang="en-US" dirty="0" err="1"/>
              <a:t>etc</a:t>
            </a:r>
            <a:r>
              <a:rPr lang="en-US" dirty="0"/>
              <a:t>…)</a:t>
            </a:r>
          </a:p>
          <a:p>
            <a:pPr marL="514350" indent="-514350">
              <a:buAutoNum type="arabicParenR"/>
            </a:pPr>
            <a:r>
              <a:rPr lang="en-US" dirty="0"/>
              <a:t>Pre-evaluate the availability of the biowaste feedstock and its purity.</a:t>
            </a:r>
          </a:p>
          <a:p>
            <a:pPr marL="514350" indent="-514350">
              <a:buAutoNum type="arabicParenR"/>
            </a:pPr>
            <a:r>
              <a:rPr lang="en-US" dirty="0"/>
              <a:t>Take always into account any regulatory barriers at any step of the innovation/co-creation process.</a:t>
            </a:r>
          </a:p>
          <a:p>
            <a:pPr marL="514350" indent="-514350">
              <a:buAutoNum type="arabicParenR"/>
            </a:pPr>
            <a:endParaRPr lang="en-US" dirty="0"/>
          </a:p>
        </p:txBody>
      </p:sp>
      <p:pic>
        <p:nvPicPr>
          <p:cNvPr id="4" name="Imagen 3">
            <a:extLst>
              <a:ext uri="{FF2B5EF4-FFF2-40B4-BE49-F238E27FC236}">
                <a16:creationId xmlns:a16="http://schemas.microsoft.com/office/drawing/2014/main" id="{EA54FFAD-FA34-4A05-A0AA-E4282DE175AD}"/>
              </a:ext>
            </a:extLst>
          </p:cNvPr>
          <p:cNvPicPr>
            <a:picLocks noChangeAspect="1"/>
          </p:cNvPicPr>
          <p:nvPr/>
        </p:nvPicPr>
        <p:blipFill>
          <a:blip r:embed="rId2"/>
          <a:stretch>
            <a:fillRect/>
          </a:stretch>
        </p:blipFill>
        <p:spPr>
          <a:xfrm>
            <a:off x="340242" y="5921895"/>
            <a:ext cx="1838510" cy="286966"/>
          </a:xfrm>
          <a:prstGeom prst="rect">
            <a:avLst/>
          </a:prstGeom>
        </p:spPr>
      </p:pic>
    </p:spTree>
    <p:extLst>
      <p:ext uri="{BB962C8B-B14F-4D97-AF65-F5344CB8AC3E}">
        <p14:creationId xmlns:p14="http://schemas.microsoft.com/office/powerpoint/2010/main" val="184875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EB93A-B624-ED31-3979-7D7EA24467BC}"/>
              </a:ext>
            </a:extLst>
          </p:cNvPr>
          <p:cNvSpPr>
            <a:spLocks noGrp="1"/>
          </p:cNvSpPr>
          <p:nvPr>
            <p:ph type="title"/>
          </p:nvPr>
        </p:nvSpPr>
        <p:spPr/>
        <p:txBody>
          <a:bodyPr/>
          <a:lstStyle/>
          <a:p>
            <a:r>
              <a:rPr lang="es-ES" dirty="0"/>
              <a:t>HOOP – Circular </a:t>
            </a:r>
            <a:r>
              <a:rPr lang="es-ES" dirty="0" err="1"/>
              <a:t>Fertilisers</a:t>
            </a:r>
            <a:endParaRPr lang="en-GB" dirty="0"/>
          </a:p>
        </p:txBody>
      </p:sp>
      <p:sp>
        <p:nvSpPr>
          <p:cNvPr id="3" name="Marcador de contenido 2">
            <a:extLst>
              <a:ext uri="{FF2B5EF4-FFF2-40B4-BE49-F238E27FC236}">
                <a16:creationId xmlns:a16="http://schemas.microsoft.com/office/drawing/2014/main" id="{747A0C37-2ECF-F989-3ECE-F9C44C4ECA2B}"/>
              </a:ext>
            </a:extLst>
          </p:cNvPr>
          <p:cNvSpPr>
            <a:spLocks noGrp="1"/>
          </p:cNvSpPr>
          <p:nvPr>
            <p:ph idx="1"/>
          </p:nvPr>
        </p:nvSpPr>
        <p:spPr>
          <a:xfrm>
            <a:off x="838200" y="2046515"/>
            <a:ext cx="10515600" cy="2209346"/>
          </a:xfrm>
        </p:spPr>
        <p:txBody>
          <a:bodyPr/>
          <a:lstStyle/>
          <a:p>
            <a:r>
              <a:rPr lang="en-US"/>
              <a:t>Compost from biowaste</a:t>
            </a:r>
          </a:p>
          <a:p>
            <a:r>
              <a:rPr lang="en-US"/>
              <a:t>Compost from green waste (no animal by-product)</a:t>
            </a:r>
          </a:p>
          <a:p>
            <a:r>
              <a:rPr lang="en-US"/>
              <a:t>Biochar from compost refuse (lignocellulosic materials mainly)</a:t>
            </a:r>
          </a:p>
          <a:p>
            <a:r>
              <a:rPr lang="en-US"/>
              <a:t>Biochar from green waste</a:t>
            </a:r>
          </a:p>
        </p:txBody>
      </p:sp>
      <p:pic>
        <p:nvPicPr>
          <p:cNvPr id="8" name="Imagen 7">
            <a:extLst>
              <a:ext uri="{FF2B5EF4-FFF2-40B4-BE49-F238E27FC236}">
                <a16:creationId xmlns:a16="http://schemas.microsoft.com/office/drawing/2014/main" id="{F160A533-F31A-4F88-9E86-6D41EC3457EF}"/>
              </a:ext>
            </a:extLst>
          </p:cNvPr>
          <p:cNvPicPr>
            <a:picLocks noChangeAspect="1"/>
          </p:cNvPicPr>
          <p:nvPr/>
        </p:nvPicPr>
        <p:blipFill>
          <a:blip r:embed="rId2"/>
          <a:stretch>
            <a:fillRect/>
          </a:stretch>
        </p:blipFill>
        <p:spPr>
          <a:xfrm>
            <a:off x="280789" y="5634281"/>
            <a:ext cx="3634740" cy="586740"/>
          </a:xfrm>
          <a:prstGeom prst="rect">
            <a:avLst/>
          </a:prstGeom>
        </p:spPr>
      </p:pic>
    </p:spTree>
    <p:extLst>
      <p:ext uri="{BB962C8B-B14F-4D97-AF65-F5344CB8AC3E}">
        <p14:creationId xmlns:p14="http://schemas.microsoft.com/office/powerpoint/2010/main" val="1453724493"/>
      </p:ext>
    </p:extLst>
  </p:cSld>
  <p:clrMapOvr>
    <a:masterClrMapping/>
  </p:clrMapOvr>
</p:sld>
</file>

<file path=ppt/theme/theme1.xml><?xml version="1.0" encoding="utf-8"?>
<a:theme xmlns:a="http://schemas.openxmlformats.org/drawingml/2006/main" name="Tema de Office">
  <a:themeElements>
    <a:clrScheme name="Solilutions">
      <a:dk1>
        <a:srgbClr val="1B2C17"/>
      </a:dk1>
      <a:lt1>
        <a:srgbClr val="FFFFFF"/>
      </a:lt1>
      <a:dk2>
        <a:srgbClr val="005128"/>
      </a:dk2>
      <a:lt2>
        <a:srgbClr val="F7E800"/>
      </a:lt2>
      <a:accent1>
        <a:srgbClr val="009C3D"/>
      </a:accent1>
      <a:accent2>
        <a:srgbClr val="E1BA00"/>
      </a:accent2>
      <a:accent3>
        <a:srgbClr val="EFDB00"/>
      </a:accent3>
      <a:accent4>
        <a:srgbClr val="EF8F00"/>
      </a:accent4>
      <a:accent5>
        <a:srgbClr val="005028"/>
      </a:accent5>
      <a:accent6>
        <a:srgbClr val="009C3D"/>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54B148579224EB43A724207951202" ma:contentTypeVersion="17" ma:contentTypeDescription="Create a new document." ma:contentTypeScope="" ma:versionID="4a3ac230dc40742c459b8e70791614ad">
  <xsd:schema xmlns:xsd="http://www.w3.org/2001/XMLSchema" xmlns:xs="http://www.w3.org/2001/XMLSchema" xmlns:p="http://schemas.microsoft.com/office/2006/metadata/properties" xmlns:ns2="dcdd3d15-175a-40b9-830b-9a6a2434ebb4" xmlns:ns3="36516dec-3198-4375-9f02-489cac5f3526" targetNamespace="http://schemas.microsoft.com/office/2006/metadata/properties" ma:root="true" ma:fieldsID="5da5ae25f40048fcaab5a561ac835d0f" ns2:_="" ns3:_="">
    <xsd:import namespace="dcdd3d15-175a-40b9-830b-9a6a2434ebb4"/>
    <xsd:import namespace="36516dec-3198-4375-9f02-489cac5f35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d3d15-175a-40b9-830b-9a6a2434eb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987254-778e-42bb-8dd0-dd794b0744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516dec-3198-4375-9f02-489cac5f35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f8dc55-5d72-45df-bf45-4d37aad0c540}" ma:internalName="TaxCatchAll" ma:showField="CatchAllData" ma:web="36516dec-3198-4375-9f02-489cac5f3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862C06-A1C2-4BBC-9C1E-1C9BB4A64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d3d15-175a-40b9-830b-9a6a2434ebb4"/>
    <ds:schemaRef ds:uri="36516dec-3198-4375-9f02-489cac5f3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047B5A-D5C9-43D1-A5C6-7F7A85A6B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694</TotalTime>
  <Words>582</Words>
  <Application>Microsoft Office PowerPoint</Application>
  <PresentationFormat>Panorámica</PresentationFormat>
  <Paragraphs>72</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15</vt:i4>
      </vt:variant>
    </vt:vector>
  </HeadingPairs>
  <TitlesOfParts>
    <vt:vector size="20" baseType="lpstr">
      <vt:lpstr>Arial</vt:lpstr>
      <vt:lpstr>Calibri</vt:lpstr>
      <vt:lpstr>Calibri (Body)</vt:lpstr>
      <vt:lpstr>Tema de Office</vt:lpstr>
      <vt:lpstr>1_Custom Design</vt:lpstr>
      <vt:lpstr>GrennoMed living lab – recommendations for innovation HOOP – EU recommendations to foster circular bioeconomy</vt:lpstr>
      <vt:lpstr>Presentación de PowerPoint</vt:lpstr>
      <vt:lpstr>What is the scope of GreennoMed Living Lab (LL)?</vt:lpstr>
      <vt:lpstr>Where is GreennoMed LL and its history</vt:lpstr>
      <vt:lpstr>Why do we need a LL to foster innovation in circular fertilisers?</vt:lpstr>
      <vt:lpstr>Why is the innovation through a LL more strategic?</vt:lpstr>
      <vt:lpstr>Recommendations for innovation from GreennoMed </vt:lpstr>
      <vt:lpstr>Recommendations for the development of circular fetilisers (CF) from GreennoMed </vt:lpstr>
      <vt:lpstr>HOOP – Circular Fertilisers</vt:lpstr>
      <vt:lpstr>HOOP Recommendation for policy uptakes to circular fertiliser uptake</vt:lpstr>
      <vt:lpstr>HOOP’s circular fertilisers</vt:lpstr>
      <vt:lpstr>Stop hindering biochar from biowaste</vt:lpstr>
      <vt:lpstr>End-of-waste status and quality assurance</vt:lpstr>
      <vt:lpstr>In general: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Hola</dc:title>
  <dc:creator>Microsoft Office User</dc:creator>
  <cp:lastModifiedBy>Cristiano Pisani</cp:lastModifiedBy>
  <cp:revision>48</cp:revision>
  <dcterms:created xsi:type="dcterms:W3CDTF">2023-07-20T11:33:47Z</dcterms:created>
  <dcterms:modified xsi:type="dcterms:W3CDTF">2025-06-24T12:30:43Z</dcterms:modified>
</cp:coreProperties>
</file>